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2.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2.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Lst>
  <p:sldSz cy="5143500" cx="9144000"/>
  <p:notesSz cx="6858000" cy="9144000"/>
  <p:embeddedFontLst>
    <p:embeddedFont>
      <p:font typeface="Roboto"/>
      <p:regular r:id="rId18"/>
      <p:bold r:id="rId19"/>
      <p:italic r:id="rId20"/>
      <p:boldItalic r:id="rId21"/>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tableStyles.xml><?xml version="1.0" encoding="utf-8"?>
<a:tblStyleLst xmlns:a="http://schemas.openxmlformats.org/drawingml/2006/main" xmlns:r="http://schemas.openxmlformats.org/officeDocument/2006/relationships" def="{4C3407C0-70D3-46C3-BD3A-88A461DE3226}">
  <a:tblStyle styleId="{4C3407C0-70D3-46C3-BD3A-88A461DE3226}" styleName="Table_0">
    <a:wholeTbl>
      <a:tcTxStyle>
        <a:font>
          <a:latin typeface="Arial"/>
          <a:ea typeface="Arial"/>
          <a:cs typeface="Arial"/>
        </a:font>
        <a:srgbClr val="000000"/>
      </a:tcTx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_rels/presentation.xml.rels><?xml version="1.0" encoding="UTF-8" standalone="yes"?><Relationships xmlns="http://schemas.openxmlformats.org/package/2006/relationships"><Relationship Id="rId20" Type="http://schemas.openxmlformats.org/officeDocument/2006/relationships/font" Target="fonts/Roboto-italic.fntdata"/><Relationship Id="rId11" Type="http://schemas.openxmlformats.org/officeDocument/2006/relationships/slide" Target="slides/slide6.xml"/><Relationship Id="rId10" Type="http://schemas.openxmlformats.org/officeDocument/2006/relationships/slide" Target="slides/slide5.xml"/><Relationship Id="rId21" Type="http://schemas.openxmlformats.org/officeDocument/2006/relationships/font" Target="fonts/Roboto-boldItalic.fntdata"/><Relationship Id="rId13" Type="http://schemas.openxmlformats.org/officeDocument/2006/relationships/slide" Target="slides/slide8.xml"/><Relationship Id="rId12" Type="http://schemas.openxmlformats.org/officeDocument/2006/relationships/slide" Target="slides/slide7.xml"/><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5" Type="http://schemas.openxmlformats.org/officeDocument/2006/relationships/notesMaster" Target="notesMasters/notesMaster1.xml"/><Relationship Id="rId19" Type="http://schemas.openxmlformats.org/officeDocument/2006/relationships/font" Target="fonts/Roboto-bold.fntdata"/><Relationship Id="rId6" Type="http://schemas.openxmlformats.org/officeDocument/2006/relationships/slide" Target="slides/slide1.xml"/><Relationship Id="rId18" Type="http://schemas.openxmlformats.org/officeDocument/2006/relationships/font" Target="fonts/Roboto-regular.fntdata"/><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1" name="Shape 81"/>
        <p:cNvGrpSpPr/>
        <p:nvPr/>
      </p:nvGrpSpPr>
      <p:grpSpPr>
        <a:xfrm>
          <a:off x="0" y="0"/>
          <a:ext cx="0" cy="0"/>
          <a:chOff x="0" y="0"/>
          <a:chExt cx="0" cy="0"/>
        </a:xfrm>
      </p:grpSpPr>
      <p:sp>
        <p:nvSpPr>
          <p:cNvPr id="82" name="Google Shape;82;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83" name="Google Shape;83;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5" name="Shape 135"/>
        <p:cNvGrpSpPr/>
        <p:nvPr/>
      </p:nvGrpSpPr>
      <p:grpSpPr>
        <a:xfrm>
          <a:off x="0" y="0"/>
          <a:ext cx="0" cy="0"/>
          <a:chOff x="0" y="0"/>
          <a:chExt cx="0" cy="0"/>
        </a:xfrm>
      </p:grpSpPr>
      <p:sp>
        <p:nvSpPr>
          <p:cNvPr id="136" name="Google Shape;136;g3683cd0adc_0_1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7" name="Google Shape;137;g3683cd0adc_0_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Pass out copies to students</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1" name="Shape 141"/>
        <p:cNvGrpSpPr/>
        <p:nvPr/>
      </p:nvGrpSpPr>
      <p:grpSpPr>
        <a:xfrm>
          <a:off x="0" y="0"/>
          <a:ext cx="0" cy="0"/>
          <a:chOff x="0" y="0"/>
          <a:chExt cx="0" cy="0"/>
        </a:xfrm>
      </p:grpSpPr>
      <p:sp>
        <p:nvSpPr>
          <p:cNvPr id="142" name="Google Shape;142;g3683cd0adc_0_1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3" name="Google Shape;143;g3683cd0adc_0_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Note: Finding Mean and Median is a sixth grade CCSS standard.</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7" name="Shape 147"/>
        <p:cNvGrpSpPr/>
        <p:nvPr/>
      </p:nvGrpSpPr>
      <p:grpSpPr>
        <a:xfrm>
          <a:off x="0" y="0"/>
          <a:ext cx="0" cy="0"/>
          <a:chOff x="0" y="0"/>
          <a:chExt cx="0" cy="0"/>
        </a:xfrm>
      </p:grpSpPr>
      <p:sp>
        <p:nvSpPr>
          <p:cNvPr id="148" name="Google Shape;148;g367e132530_0_2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9" name="Google Shape;149;g367e132530_0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7" name="Shape 87"/>
        <p:cNvGrpSpPr/>
        <p:nvPr/>
      </p:nvGrpSpPr>
      <p:grpSpPr>
        <a:xfrm>
          <a:off x="0" y="0"/>
          <a:ext cx="0" cy="0"/>
          <a:chOff x="0" y="0"/>
          <a:chExt cx="0" cy="0"/>
        </a:xfrm>
      </p:grpSpPr>
      <p:sp>
        <p:nvSpPr>
          <p:cNvPr id="88" name="Google Shape;88;g3579d6b884_0_3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9" name="Google Shape;89;g3579d6b884_0_3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2" name="Shape 92"/>
        <p:cNvGrpSpPr/>
        <p:nvPr/>
      </p:nvGrpSpPr>
      <p:grpSpPr>
        <a:xfrm>
          <a:off x="0" y="0"/>
          <a:ext cx="0" cy="0"/>
          <a:chOff x="0" y="0"/>
          <a:chExt cx="0" cy="0"/>
        </a:xfrm>
      </p:grpSpPr>
      <p:sp>
        <p:nvSpPr>
          <p:cNvPr id="93" name="Google Shape;93;g3524fe7f54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4" name="Google Shape;94;g3524fe7f54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8" name="Shape 98"/>
        <p:cNvGrpSpPr/>
        <p:nvPr/>
      </p:nvGrpSpPr>
      <p:grpSpPr>
        <a:xfrm>
          <a:off x="0" y="0"/>
          <a:ext cx="0" cy="0"/>
          <a:chOff x="0" y="0"/>
          <a:chExt cx="0" cy="0"/>
        </a:xfrm>
      </p:grpSpPr>
      <p:sp>
        <p:nvSpPr>
          <p:cNvPr id="99" name="Google Shape;99;g38d4ac49af_3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0" name="Google Shape;100;g38d4ac49af_3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04" name="Shape 104"/>
        <p:cNvGrpSpPr/>
        <p:nvPr/>
      </p:nvGrpSpPr>
      <p:grpSpPr>
        <a:xfrm>
          <a:off x="0" y="0"/>
          <a:ext cx="0" cy="0"/>
          <a:chOff x="0" y="0"/>
          <a:chExt cx="0" cy="0"/>
        </a:xfrm>
      </p:grpSpPr>
      <p:sp>
        <p:nvSpPr>
          <p:cNvPr id="105" name="Google Shape;105;g3579d6b884_0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6" name="Google Shape;106;g3579d6b884_0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0" name="Shape 110"/>
        <p:cNvGrpSpPr/>
        <p:nvPr/>
      </p:nvGrpSpPr>
      <p:grpSpPr>
        <a:xfrm>
          <a:off x="0" y="0"/>
          <a:ext cx="0" cy="0"/>
          <a:chOff x="0" y="0"/>
          <a:chExt cx="0" cy="0"/>
        </a:xfrm>
      </p:grpSpPr>
      <p:sp>
        <p:nvSpPr>
          <p:cNvPr id="111" name="Google Shape;111;g3579d6b884_0_1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2" name="Google Shape;112;g3579d6b884_0_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a:t>THe control is the non-multitasking experiment.</a:t>
            </a:r>
            <a:endParaRPr/>
          </a:p>
          <a:p>
            <a:pPr indent="0" lvl="0" marL="0">
              <a:spcBef>
                <a:spcPts val="0"/>
              </a:spcBef>
              <a:spcAft>
                <a:spcPts val="0"/>
              </a:spcAft>
              <a:buNone/>
            </a:pPr>
            <a:r>
              <a:rPr lang="en"/>
              <a:t>The changed variable is if the bead sorting involves multitasking.</a:t>
            </a:r>
            <a:endParaRPr/>
          </a:p>
          <a:p>
            <a:pPr indent="0" lvl="0" marL="0" rtl="0">
              <a:spcBef>
                <a:spcPts val="0"/>
              </a:spcBef>
              <a:spcAft>
                <a:spcPts val="0"/>
              </a:spcAft>
              <a:buNone/>
            </a:pPr>
            <a:r>
              <a:rPr lang="en"/>
              <a:t>The measured variable is the amount of time to complete the bead sorting.</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6" name="Shape 116"/>
        <p:cNvGrpSpPr/>
        <p:nvPr/>
      </p:nvGrpSpPr>
      <p:grpSpPr>
        <a:xfrm>
          <a:off x="0" y="0"/>
          <a:ext cx="0" cy="0"/>
          <a:chOff x="0" y="0"/>
          <a:chExt cx="0" cy="0"/>
        </a:xfrm>
      </p:grpSpPr>
      <p:sp>
        <p:nvSpPr>
          <p:cNvPr id="117" name="Google Shape;117;g3579d6b884_0_1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8" name="Google Shape;118;g3579d6b884_0_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22" name="Shape 122"/>
        <p:cNvGrpSpPr/>
        <p:nvPr/>
      </p:nvGrpSpPr>
      <p:grpSpPr>
        <a:xfrm>
          <a:off x="0" y="0"/>
          <a:ext cx="0" cy="0"/>
          <a:chOff x="0" y="0"/>
          <a:chExt cx="0" cy="0"/>
        </a:xfrm>
      </p:grpSpPr>
      <p:sp>
        <p:nvSpPr>
          <p:cNvPr id="123" name="Google Shape;123;g3683cd0adc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24" name="Google Shape;124;g3683cd0adc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a:t>This is sample date.  Use or Replace with your own data.</a:t>
            </a:r>
            <a:endParaRPr/>
          </a:p>
          <a:p>
            <a:pPr indent="0" lvl="0" marL="0" rtl="0">
              <a:spcBef>
                <a:spcPts val="0"/>
              </a:spcBef>
              <a:spcAft>
                <a:spcPts val="0"/>
              </a:spcAft>
              <a:buNone/>
            </a:pPr>
            <a:r>
              <a:rPr lang="en"/>
              <a:t>Pass out copies to students</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28" name="Shape 128"/>
        <p:cNvGrpSpPr/>
        <p:nvPr/>
      </p:nvGrpSpPr>
      <p:grpSpPr>
        <a:xfrm>
          <a:off x="0" y="0"/>
          <a:ext cx="0" cy="0"/>
          <a:chOff x="0" y="0"/>
          <a:chExt cx="0" cy="0"/>
        </a:xfrm>
      </p:grpSpPr>
      <p:sp>
        <p:nvSpPr>
          <p:cNvPr id="129" name="Google Shape;129;g367e132530_0_1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0" name="Google Shape;130;g367e132530_0_1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a:t>General questions to consider before looking at specific data</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bg>
      <p:bgPr>
        <a:solidFill>
          <a:schemeClr val="dk1"/>
        </a:solidFill>
      </p:bgPr>
    </p:bg>
    <p:spTree>
      <p:nvGrpSpPr>
        <p:cNvPr id="9" name="Shape 9"/>
        <p:cNvGrpSpPr/>
        <p:nvPr/>
      </p:nvGrpSpPr>
      <p:grpSpPr>
        <a:xfrm>
          <a:off x="0" y="0"/>
          <a:ext cx="0" cy="0"/>
          <a:chOff x="0" y="0"/>
          <a:chExt cx="0" cy="0"/>
        </a:xfrm>
      </p:grpSpPr>
      <p:grpSp>
        <p:nvGrpSpPr>
          <p:cNvPr id="10" name="Google Shape;10;p2"/>
          <p:cNvGrpSpPr/>
          <p:nvPr/>
        </p:nvGrpSpPr>
        <p:grpSpPr>
          <a:xfrm>
            <a:off x="6098378" y="5"/>
            <a:ext cx="3045625" cy="2030570"/>
            <a:chOff x="6098378" y="5"/>
            <a:chExt cx="3045625" cy="2030570"/>
          </a:xfrm>
        </p:grpSpPr>
        <p:sp>
          <p:nvSpPr>
            <p:cNvPr id="11" name="Google Shape;11;p2"/>
            <p:cNvSpPr/>
            <p:nvPr/>
          </p:nvSpPr>
          <p:spPr>
            <a:xfrm>
              <a:off x="8128803" y="16"/>
              <a:ext cx="1015200" cy="1015200"/>
            </a:xfrm>
            <a:prstGeom prst="rect">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2" name="Google Shape;12;p2"/>
            <p:cNvSpPr/>
            <p:nvPr/>
          </p:nvSpPr>
          <p:spPr>
            <a:xfrm flipH="1">
              <a:off x="7113463" y="5"/>
              <a:ext cx="1015200" cy="1015200"/>
            </a:xfrm>
            <a:prstGeom prst="rtTriangle">
              <a:avLst/>
            </a:prstGeom>
            <a:solidFill>
              <a:schemeClr val="accen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3" name="Google Shape;13;p2"/>
            <p:cNvSpPr/>
            <p:nvPr/>
          </p:nvSpPr>
          <p:spPr>
            <a:xfrm flipH="1" rot="10800000">
              <a:off x="7113588" y="107"/>
              <a:ext cx="1015200" cy="1015200"/>
            </a:xfrm>
            <a:prstGeom prst="rtTriangle">
              <a:avLst/>
            </a:prstGeom>
            <a:solidFill>
              <a:schemeClr val="accent6"/>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4" name="Google Shape;14;p2"/>
            <p:cNvSpPr/>
            <p:nvPr/>
          </p:nvSpPr>
          <p:spPr>
            <a:xfrm rot="10800000">
              <a:off x="6098378" y="97"/>
              <a:ext cx="1015200" cy="1015200"/>
            </a:xfrm>
            <a:prstGeom prst="rtTriangle">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5" name="Google Shape;15;p2"/>
            <p:cNvSpPr/>
            <p:nvPr/>
          </p:nvSpPr>
          <p:spPr>
            <a:xfrm rot="10800000">
              <a:off x="8128789" y="1015375"/>
              <a:ext cx="1015200" cy="1015200"/>
            </a:xfrm>
            <a:prstGeom prst="rtTriangle">
              <a:avLst/>
            </a:prstGeom>
            <a:solidFill>
              <a:schemeClr val="accent6"/>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16" name="Google Shape;16;p2"/>
          <p:cNvSpPr txBox="1"/>
          <p:nvPr>
            <p:ph type="ctrTitle"/>
          </p:nvPr>
        </p:nvSpPr>
        <p:spPr>
          <a:xfrm>
            <a:off x="598100" y="1775222"/>
            <a:ext cx="8222100" cy="838800"/>
          </a:xfrm>
          <a:prstGeom prst="rect">
            <a:avLst/>
          </a:prstGeom>
        </p:spPr>
        <p:txBody>
          <a:bodyPr anchorCtr="0" anchor="b" bIns="91425" lIns="91425" spcFirstLastPara="1" rIns="91425" wrap="square" tIns="91425"/>
          <a:lstStyle>
            <a:lvl1pPr lvl="0">
              <a:spcBef>
                <a:spcPts val="0"/>
              </a:spcBef>
              <a:spcAft>
                <a:spcPts val="0"/>
              </a:spcAft>
              <a:buClr>
                <a:schemeClr val="lt1"/>
              </a:buClr>
              <a:buSzPts val="4200"/>
              <a:buNone/>
              <a:defRPr sz="4200">
                <a:solidFill>
                  <a:schemeClr val="lt1"/>
                </a:solidFill>
              </a:defRPr>
            </a:lvl1pPr>
            <a:lvl2pPr lvl="1">
              <a:spcBef>
                <a:spcPts val="0"/>
              </a:spcBef>
              <a:spcAft>
                <a:spcPts val="0"/>
              </a:spcAft>
              <a:buClr>
                <a:schemeClr val="lt1"/>
              </a:buClr>
              <a:buSzPts val="4200"/>
              <a:buNone/>
              <a:defRPr sz="4200">
                <a:solidFill>
                  <a:schemeClr val="lt1"/>
                </a:solidFill>
              </a:defRPr>
            </a:lvl2pPr>
            <a:lvl3pPr lvl="2">
              <a:spcBef>
                <a:spcPts val="0"/>
              </a:spcBef>
              <a:spcAft>
                <a:spcPts val="0"/>
              </a:spcAft>
              <a:buClr>
                <a:schemeClr val="lt1"/>
              </a:buClr>
              <a:buSzPts val="4200"/>
              <a:buNone/>
              <a:defRPr sz="4200">
                <a:solidFill>
                  <a:schemeClr val="lt1"/>
                </a:solidFill>
              </a:defRPr>
            </a:lvl3pPr>
            <a:lvl4pPr lvl="3">
              <a:spcBef>
                <a:spcPts val="0"/>
              </a:spcBef>
              <a:spcAft>
                <a:spcPts val="0"/>
              </a:spcAft>
              <a:buClr>
                <a:schemeClr val="lt1"/>
              </a:buClr>
              <a:buSzPts val="4200"/>
              <a:buNone/>
              <a:defRPr sz="4200">
                <a:solidFill>
                  <a:schemeClr val="lt1"/>
                </a:solidFill>
              </a:defRPr>
            </a:lvl4pPr>
            <a:lvl5pPr lvl="4">
              <a:spcBef>
                <a:spcPts val="0"/>
              </a:spcBef>
              <a:spcAft>
                <a:spcPts val="0"/>
              </a:spcAft>
              <a:buClr>
                <a:schemeClr val="lt1"/>
              </a:buClr>
              <a:buSzPts val="4200"/>
              <a:buNone/>
              <a:defRPr sz="4200">
                <a:solidFill>
                  <a:schemeClr val="lt1"/>
                </a:solidFill>
              </a:defRPr>
            </a:lvl5pPr>
            <a:lvl6pPr lvl="5">
              <a:spcBef>
                <a:spcPts val="0"/>
              </a:spcBef>
              <a:spcAft>
                <a:spcPts val="0"/>
              </a:spcAft>
              <a:buClr>
                <a:schemeClr val="lt1"/>
              </a:buClr>
              <a:buSzPts val="4200"/>
              <a:buNone/>
              <a:defRPr sz="4200">
                <a:solidFill>
                  <a:schemeClr val="lt1"/>
                </a:solidFill>
              </a:defRPr>
            </a:lvl6pPr>
            <a:lvl7pPr lvl="6">
              <a:spcBef>
                <a:spcPts val="0"/>
              </a:spcBef>
              <a:spcAft>
                <a:spcPts val="0"/>
              </a:spcAft>
              <a:buClr>
                <a:schemeClr val="lt1"/>
              </a:buClr>
              <a:buSzPts val="4200"/>
              <a:buNone/>
              <a:defRPr sz="4200">
                <a:solidFill>
                  <a:schemeClr val="lt1"/>
                </a:solidFill>
              </a:defRPr>
            </a:lvl7pPr>
            <a:lvl8pPr lvl="7">
              <a:spcBef>
                <a:spcPts val="0"/>
              </a:spcBef>
              <a:spcAft>
                <a:spcPts val="0"/>
              </a:spcAft>
              <a:buClr>
                <a:schemeClr val="lt1"/>
              </a:buClr>
              <a:buSzPts val="4200"/>
              <a:buNone/>
              <a:defRPr sz="4200">
                <a:solidFill>
                  <a:schemeClr val="lt1"/>
                </a:solidFill>
              </a:defRPr>
            </a:lvl8pPr>
            <a:lvl9pPr lvl="8">
              <a:spcBef>
                <a:spcPts val="0"/>
              </a:spcBef>
              <a:spcAft>
                <a:spcPts val="0"/>
              </a:spcAft>
              <a:buClr>
                <a:schemeClr val="lt1"/>
              </a:buClr>
              <a:buSzPts val="4200"/>
              <a:buNone/>
              <a:defRPr sz="4200">
                <a:solidFill>
                  <a:schemeClr val="lt1"/>
                </a:solidFill>
              </a:defRPr>
            </a:lvl9pPr>
          </a:lstStyle>
          <a:p/>
        </p:txBody>
      </p:sp>
      <p:sp>
        <p:nvSpPr>
          <p:cNvPr id="17" name="Google Shape;17;p2"/>
          <p:cNvSpPr txBox="1"/>
          <p:nvPr>
            <p:ph idx="1" type="subTitle"/>
          </p:nvPr>
        </p:nvSpPr>
        <p:spPr>
          <a:xfrm>
            <a:off x="598088" y="2715913"/>
            <a:ext cx="8222100" cy="432900"/>
          </a:xfrm>
          <a:prstGeom prst="rect">
            <a:avLst/>
          </a:prstGeom>
        </p:spPr>
        <p:txBody>
          <a:bodyPr anchorCtr="0" anchor="t" bIns="91425" lIns="91425" spcFirstLastPara="1" rIns="91425" wrap="square" tIns="91425"/>
          <a:lstStyle>
            <a:lvl1pPr lvl="0">
              <a:lnSpc>
                <a:spcPct val="100000"/>
              </a:lnSpc>
              <a:spcBef>
                <a:spcPts val="0"/>
              </a:spcBef>
              <a:spcAft>
                <a:spcPts val="0"/>
              </a:spcAft>
              <a:buClr>
                <a:schemeClr val="lt1"/>
              </a:buClr>
              <a:buSzPts val="2100"/>
              <a:buNone/>
              <a:defRPr sz="2100">
                <a:solidFill>
                  <a:schemeClr val="lt1"/>
                </a:solidFill>
              </a:defRPr>
            </a:lvl1pPr>
            <a:lvl2pPr lvl="1">
              <a:lnSpc>
                <a:spcPct val="100000"/>
              </a:lnSpc>
              <a:spcBef>
                <a:spcPts val="0"/>
              </a:spcBef>
              <a:spcAft>
                <a:spcPts val="0"/>
              </a:spcAft>
              <a:buClr>
                <a:schemeClr val="lt1"/>
              </a:buClr>
              <a:buSzPts val="2100"/>
              <a:buNone/>
              <a:defRPr sz="2100">
                <a:solidFill>
                  <a:schemeClr val="lt1"/>
                </a:solidFill>
              </a:defRPr>
            </a:lvl2pPr>
            <a:lvl3pPr lvl="2">
              <a:lnSpc>
                <a:spcPct val="100000"/>
              </a:lnSpc>
              <a:spcBef>
                <a:spcPts val="0"/>
              </a:spcBef>
              <a:spcAft>
                <a:spcPts val="0"/>
              </a:spcAft>
              <a:buClr>
                <a:schemeClr val="lt1"/>
              </a:buClr>
              <a:buSzPts val="2100"/>
              <a:buNone/>
              <a:defRPr sz="2100">
                <a:solidFill>
                  <a:schemeClr val="lt1"/>
                </a:solidFill>
              </a:defRPr>
            </a:lvl3pPr>
            <a:lvl4pPr lvl="3">
              <a:lnSpc>
                <a:spcPct val="100000"/>
              </a:lnSpc>
              <a:spcBef>
                <a:spcPts val="0"/>
              </a:spcBef>
              <a:spcAft>
                <a:spcPts val="0"/>
              </a:spcAft>
              <a:buClr>
                <a:schemeClr val="lt1"/>
              </a:buClr>
              <a:buSzPts val="2100"/>
              <a:buNone/>
              <a:defRPr sz="2100">
                <a:solidFill>
                  <a:schemeClr val="lt1"/>
                </a:solidFill>
              </a:defRPr>
            </a:lvl4pPr>
            <a:lvl5pPr lvl="4">
              <a:lnSpc>
                <a:spcPct val="100000"/>
              </a:lnSpc>
              <a:spcBef>
                <a:spcPts val="0"/>
              </a:spcBef>
              <a:spcAft>
                <a:spcPts val="0"/>
              </a:spcAft>
              <a:buClr>
                <a:schemeClr val="lt1"/>
              </a:buClr>
              <a:buSzPts val="2100"/>
              <a:buNone/>
              <a:defRPr sz="2100">
                <a:solidFill>
                  <a:schemeClr val="lt1"/>
                </a:solidFill>
              </a:defRPr>
            </a:lvl5pPr>
            <a:lvl6pPr lvl="5">
              <a:lnSpc>
                <a:spcPct val="100000"/>
              </a:lnSpc>
              <a:spcBef>
                <a:spcPts val="0"/>
              </a:spcBef>
              <a:spcAft>
                <a:spcPts val="0"/>
              </a:spcAft>
              <a:buClr>
                <a:schemeClr val="lt1"/>
              </a:buClr>
              <a:buSzPts val="2100"/>
              <a:buNone/>
              <a:defRPr sz="2100">
                <a:solidFill>
                  <a:schemeClr val="lt1"/>
                </a:solidFill>
              </a:defRPr>
            </a:lvl6pPr>
            <a:lvl7pPr lvl="6">
              <a:lnSpc>
                <a:spcPct val="100000"/>
              </a:lnSpc>
              <a:spcBef>
                <a:spcPts val="0"/>
              </a:spcBef>
              <a:spcAft>
                <a:spcPts val="0"/>
              </a:spcAft>
              <a:buClr>
                <a:schemeClr val="lt1"/>
              </a:buClr>
              <a:buSzPts val="2100"/>
              <a:buNone/>
              <a:defRPr sz="2100">
                <a:solidFill>
                  <a:schemeClr val="lt1"/>
                </a:solidFill>
              </a:defRPr>
            </a:lvl7pPr>
            <a:lvl8pPr lvl="7">
              <a:lnSpc>
                <a:spcPct val="100000"/>
              </a:lnSpc>
              <a:spcBef>
                <a:spcPts val="0"/>
              </a:spcBef>
              <a:spcAft>
                <a:spcPts val="0"/>
              </a:spcAft>
              <a:buClr>
                <a:schemeClr val="lt1"/>
              </a:buClr>
              <a:buSzPts val="2100"/>
              <a:buNone/>
              <a:defRPr sz="2100">
                <a:solidFill>
                  <a:schemeClr val="lt1"/>
                </a:solidFill>
              </a:defRPr>
            </a:lvl8pPr>
            <a:lvl9pPr lvl="8">
              <a:lnSpc>
                <a:spcPct val="100000"/>
              </a:lnSpc>
              <a:spcBef>
                <a:spcPts val="0"/>
              </a:spcBef>
              <a:spcAft>
                <a:spcPts val="0"/>
              </a:spcAft>
              <a:buClr>
                <a:schemeClr val="lt1"/>
              </a:buClr>
              <a:buSzPts val="2100"/>
              <a:buNone/>
              <a:defRPr sz="2100">
                <a:solidFill>
                  <a:schemeClr val="lt1"/>
                </a:solidFill>
              </a:defRPr>
            </a:lvl9pPr>
          </a:lstStyle>
          <a:p/>
        </p:txBody>
      </p:sp>
      <p:sp>
        <p:nvSpPr>
          <p:cNvPr id="18" name="Google Shape;18;p2"/>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bg>
      <p:bgPr>
        <a:solidFill>
          <a:schemeClr val="dk1"/>
        </a:solidFill>
      </p:bgPr>
    </p:bg>
    <p:spTree>
      <p:nvGrpSpPr>
        <p:cNvPr id="69" name="Shape 69"/>
        <p:cNvGrpSpPr/>
        <p:nvPr/>
      </p:nvGrpSpPr>
      <p:grpSpPr>
        <a:xfrm>
          <a:off x="0" y="0"/>
          <a:ext cx="0" cy="0"/>
          <a:chOff x="0" y="0"/>
          <a:chExt cx="0" cy="0"/>
        </a:xfrm>
      </p:grpSpPr>
      <p:grpSp>
        <p:nvGrpSpPr>
          <p:cNvPr id="70" name="Google Shape;70;p11"/>
          <p:cNvGrpSpPr/>
          <p:nvPr/>
        </p:nvGrpSpPr>
        <p:grpSpPr>
          <a:xfrm>
            <a:off x="6098378" y="5"/>
            <a:ext cx="3045625" cy="2030570"/>
            <a:chOff x="6098378" y="5"/>
            <a:chExt cx="3045625" cy="2030570"/>
          </a:xfrm>
        </p:grpSpPr>
        <p:sp>
          <p:nvSpPr>
            <p:cNvPr id="71" name="Google Shape;71;p11"/>
            <p:cNvSpPr/>
            <p:nvPr/>
          </p:nvSpPr>
          <p:spPr>
            <a:xfrm>
              <a:off x="8128803" y="16"/>
              <a:ext cx="1015200" cy="1015200"/>
            </a:xfrm>
            <a:prstGeom prst="rect">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2" name="Google Shape;72;p11"/>
            <p:cNvSpPr/>
            <p:nvPr/>
          </p:nvSpPr>
          <p:spPr>
            <a:xfrm flipH="1">
              <a:off x="7113463" y="5"/>
              <a:ext cx="1015200" cy="1015200"/>
            </a:xfrm>
            <a:prstGeom prst="rtTriangle">
              <a:avLst/>
            </a:prstGeom>
            <a:solidFill>
              <a:schemeClr val="accen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3" name="Google Shape;73;p11"/>
            <p:cNvSpPr/>
            <p:nvPr/>
          </p:nvSpPr>
          <p:spPr>
            <a:xfrm flipH="1" rot="10800000">
              <a:off x="7113588" y="107"/>
              <a:ext cx="1015200" cy="1015200"/>
            </a:xfrm>
            <a:prstGeom prst="rtTriangle">
              <a:avLst/>
            </a:prstGeom>
            <a:solidFill>
              <a:schemeClr val="accent6"/>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4" name="Google Shape;74;p11"/>
            <p:cNvSpPr/>
            <p:nvPr/>
          </p:nvSpPr>
          <p:spPr>
            <a:xfrm rot="10800000">
              <a:off x="6098378" y="97"/>
              <a:ext cx="1015200" cy="1015200"/>
            </a:xfrm>
            <a:prstGeom prst="rtTriangle">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75" name="Google Shape;75;p11"/>
            <p:cNvSpPr/>
            <p:nvPr/>
          </p:nvSpPr>
          <p:spPr>
            <a:xfrm rot="10800000">
              <a:off x="8128789" y="1015375"/>
              <a:ext cx="1015200" cy="1015200"/>
            </a:xfrm>
            <a:prstGeom prst="rtTriangle">
              <a:avLst/>
            </a:prstGeom>
            <a:solidFill>
              <a:schemeClr val="accent6"/>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76" name="Google Shape;76;p11"/>
          <p:cNvSpPr txBox="1"/>
          <p:nvPr>
            <p:ph hasCustomPrompt="1" type="title"/>
          </p:nvPr>
        </p:nvSpPr>
        <p:spPr>
          <a:xfrm>
            <a:off x="311700" y="1256050"/>
            <a:ext cx="8520600" cy="2030700"/>
          </a:xfrm>
          <a:prstGeom prst="rect">
            <a:avLst/>
          </a:prstGeom>
        </p:spPr>
        <p:txBody>
          <a:bodyPr anchorCtr="0" anchor="b" bIns="91425" lIns="91425" spcFirstLastPara="1" rIns="91425" wrap="square" tIns="91425"/>
          <a:lstStyle>
            <a:lvl1pPr lvl="0" algn="ctr">
              <a:spcBef>
                <a:spcPts val="0"/>
              </a:spcBef>
              <a:spcAft>
                <a:spcPts val="0"/>
              </a:spcAft>
              <a:buClr>
                <a:schemeClr val="lt1"/>
              </a:buClr>
              <a:buSzPts val="12000"/>
              <a:buNone/>
              <a:defRPr sz="12000">
                <a:solidFill>
                  <a:schemeClr val="lt1"/>
                </a:solidFill>
              </a:defRPr>
            </a:lvl1pPr>
            <a:lvl2pPr lvl="1" algn="ctr">
              <a:spcBef>
                <a:spcPts val="0"/>
              </a:spcBef>
              <a:spcAft>
                <a:spcPts val="0"/>
              </a:spcAft>
              <a:buClr>
                <a:schemeClr val="lt1"/>
              </a:buClr>
              <a:buSzPts val="12000"/>
              <a:buNone/>
              <a:defRPr sz="12000">
                <a:solidFill>
                  <a:schemeClr val="lt1"/>
                </a:solidFill>
              </a:defRPr>
            </a:lvl2pPr>
            <a:lvl3pPr lvl="2" algn="ctr">
              <a:spcBef>
                <a:spcPts val="0"/>
              </a:spcBef>
              <a:spcAft>
                <a:spcPts val="0"/>
              </a:spcAft>
              <a:buClr>
                <a:schemeClr val="lt1"/>
              </a:buClr>
              <a:buSzPts val="12000"/>
              <a:buNone/>
              <a:defRPr sz="12000">
                <a:solidFill>
                  <a:schemeClr val="lt1"/>
                </a:solidFill>
              </a:defRPr>
            </a:lvl3pPr>
            <a:lvl4pPr lvl="3" algn="ctr">
              <a:spcBef>
                <a:spcPts val="0"/>
              </a:spcBef>
              <a:spcAft>
                <a:spcPts val="0"/>
              </a:spcAft>
              <a:buClr>
                <a:schemeClr val="lt1"/>
              </a:buClr>
              <a:buSzPts val="12000"/>
              <a:buNone/>
              <a:defRPr sz="12000">
                <a:solidFill>
                  <a:schemeClr val="lt1"/>
                </a:solidFill>
              </a:defRPr>
            </a:lvl4pPr>
            <a:lvl5pPr lvl="4" algn="ctr">
              <a:spcBef>
                <a:spcPts val="0"/>
              </a:spcBef>
              <a:spcAft>
                <a:spcPts val="0"/>
              </a:spcAft>
              <a:buClr>
                <a:schemeClr val="lt1"/>
              </a:buClr>
              <a:buSzPts val="12000"/>
              <a:buNone/>
              <a:defRPr sz="12000">
                <a:solidFill>
                  <a:schemeClr val="lt1"/>
                </a:solidFill>
              </a:defRPr>
            </a:lvl5pPr>
            <a:lvl6pPr lvl="5" algn="ctr">
              <a:spcBef>
                <a:spcPts val="0"/>
              </a:spcBef>
              <a:spcAft>
                <a:spcPts val="0"/>
              </a:spcAft>
              <a:buClr>
                <a:schemeClr val="lt1"/>
              </a:buClr>
              <a:buSzPts val="12000"/>
              <a:buNone/>
              <a:defRPr sz="12000">
                <a:solidFill>
                  <a:schemeClr val="lt1"/>
                </a:solidFill>
              </a:defRPr>
            </a:lvl6pPr>
            <a:lvl7pPr lvl="6" algn="ctr">
              <a:spcBef>
                <a:spcPts val="0"/>
              </a:spcBef>
              <a:spcAft>
                <a:spcPts val="0"/>
              </a:spcAft>
              <a:buClr>
                <a:schemeClr val="lt1"/>
              </a:buClr>
              <a:buSzPts val="12000"/>
              <a:buNone/>
              <a:defRPr sz="12000">
                <a:solidFill>
                  <a:schemeClr val="lt1"/>
                </a:solidFill>
              </a:defRPr>
            </a:lvl7pPr>
            <a:lvl8pPr lvl="7" algn="ctr">
              <a:spcBef>
                <a:spcPts val="0"/>
              </a:spcBef>
              <a:spcAft>
                <a:spcPts val="0"/>
              </a:spcAft>
              <a:buClr>
                <a:schemeClr val="lt1"/>
              </a:buClr>
              <a:buSzPts val="12000"/>
              <a:buNone/>
              <a:defRPr sz="12000">
                <a:solidFill>
                  <a:schemeClr val="lt1"/>
                </a:solidFill>
              </a:defRPr>
            </a:lvl8pPr>
            <a:lvl9pPr lvl="8" algn="ctr">
              <a:spcBef>
                <a:spcPts val="0"/>
              </a:spcBef>
              <a:spcAft>
                <a:spcPts val="0"/>
              </a:spcAft>
              <a:buClr>
                <a:schemeClr val="lt1"/>
              </a:buClr>
              <a:buSzPts val="12000"/>
              <a:buNone/>
              <a:defRPr sz="12000">
                <a:solidFill>
                  <a:schemeClr val="lt1"/>
                </a:solidFill>
              </a:defRPr>
            </a:lvl9pPr>
          </a:lstStyle>
          <a:p>
            <a:r>
              <a:t>xx%</a:t>
            </a:r>
          </a:p>
        </p:txBody>
      </p:sp>
      <p:sp>
        <p:nvSpPr>
          <p:cNvPr id="77" name="Google Shape;77;p11"/>
          <p:cNvSpPr txBox="1"/>
          <p:nvPr>
            <p:ph idx="1" type="body"/>
          </p:nvPr>
        </p:nvSpPr>
        <p:spPr>
          <a:xfrm>
            <a:off x="311700" y="3369225"/>
            <a:ext cx="8520600" cy="1281900"/>
          </a:xfrm>
          <a:prstGeom prst="rect">
            <a:avLst/>
          </a:prstGeom>
        </p:spPr>
        <p:txBody>
          <a:bodyPr anchorCtr="0" anchor="t" bIns="91425" lIns="91425" spcFirstLastPara="1" rIns="91425" wrap="square" tIns="91425"/>
          <a:lstStyle>
            <a:lvl1pPr indent="-342900" lvl="0" marL="457200" algn="ctr">
              <a:spcBef>
                <a:spcPts val="0"/>
              </a:spcBef>
              <a:spcAft>
                <a:spcPts val="0"/>
              </a:spcAft>
              <a:buClr>
                <a:schemeClr val="lt1"/>
              </a:buClr>
              <a:buSzPts val="1800"/>
              <a:buChar char="●"/>
              <a:defRPr>
                <a:solidFill>
                  <a:schemeClr val="lt1"/>
                </a:solidFill>
              </a:defRPr>
            </a:lvl1pPr>
            <a:lvl2pPr indent="-317500" lvl="1" marL="914400" algn="ctr">
              <a:spcBef>
                <a:spcPts val="1600"/>
              </a:spcBef>
              <a:spcAft>
                <a:spcPts val="0"/>
              </a:spcAft>
              <a:buClr>
                <a:schemeClr val="lt1"/>
              </a:buClr>
              <a:buSzPts val="1400"/>
              <a:buChar char="○"/>
              <a:defRPr>
                <a:solidFill>
                  <a:schemeClr val="lt1"/>
                </a:solidFill>
              </a:defRPr>
            </a:lvl2pPr>
            <a:lvl3pPr indent="-317500" lvl="2" marL="1371600" algn="ctr">
              <a:spcBef>
                <a:spcPts val="1600"/>
              </a:spcBef>
              <a:spcAft>
                <a:spcPts val="0"/>
              </a:spcAft>
              <a:buClr>
                <a:schemeClr val="lt1"/>
              </a:buClr>
              <a:buSzPts val="1400"/>
              <a:buChar char="■"/>
              <a:defRPr>
                <a:solidFill>
                  <a:schemeClr val="lt1"/>
                </a:solidFill>
              </a:defRPr>
            </a:lvl3pPr>
            <a:lvl4pPr indent="-317500" lvl="3" marL="1828800" algn="ctr">
              <a:spcBef>
                <a:spcPts val="1600"/>
              </a:spcBef>
              <a:spcAft>
                <a:spcPts val="0"/>
              </a:spcAft>
              <a:buClr>
                <a:schemeClr val="lt1"/>
              </a:buClr>
              <a:buSzPts val="1400"/>
              <a:buChar char="●"/>
              <a:defRPr>
                <a:solidFill>
                  <a:schemeClr val="lt1"/>
                </a:solidFill>
              </a:defRPr>
            </a:lvl4pPr>
            <a:lvl5pPr indent="-317500" lvl="4" marL="2286000" algn="ctr">
              <a:spcBef>
                <a:spcPts val="1600"/>
              </a:spcBef>
              <a:spcAft>
                <a:spcPts val="0"/>
              </a:spcAft>
              <a:buClr>
                <a:schemeClr val="lt1"/>
              </a:buClr>
              <a:buSzPts val="1400"/>
              <a:buChar char="○"/>
              <a:defRPr>
                <a:solidFill>
                  <a:schemeClr val="lt1"/>
                </a:solidFill>
              </a:defRPr>
            </a:lvl5pPr>
            <a:lvl6pPr indent="-317500" lvl="5" marL="2743200" algn="ctr">
              <a:spcBef>
                <a:spcPts val="1600"/>
              </a:spcBef>
              <a:spcAft>
                <a:spcPts val="0"/>
              </a:spcAft>
              <a:buClr>
                <a:schemeClr val="lt1"/>
              </a:buClr>
              <a:buSzPts val="1400"/>
              <a:buChar char="■"/>
              <a:defRPr>
                <a:solidFill>
                  <a:schemeClr val="lt1"/>
                </a:solidFill>
              </a:defRPr>
            </a:lvl6pPr>
            <a:lvl7pPr indent="-317500" lvl="6" marL="3200400" algn="ctr">
              <a:spcBef>
                <a:spcPts val="1600"/>
              </a:spcBef>
              <a:spcAft>
                <a:spcPts val="0"/>
              </a:spcAft>
              <a:buClr>
                <a:schemeClr val="lt1"/>
              </a:buClr>
              <a:buSzPts val="1400"/>
              <a:buChar char="●"/>
              <a:defRPr>
                <a:solidFill>
                  <a:schemeClr val="lt1"/>
                </a:solidFill>
              </a:defRPr>
            </a:lvl7pPr>
            <a:lvl8pPr indent="-317500" lvl="7" marL="3657600" algn="ctr">
              <a:spcBef>
                <a:spcPts val="1600"/>
              </a:spcBef>
              <a:spcAft>
                <a:spcPts val="0"/>
              </a:spcAft>
              <a:buClr>
                <a:schemeClr val="lt1"/>
              </a:buClr>
              <a:buSzPts val="1400"/>
              <a:buChar char="○"/>
              <a:defRPr>
                <a:solidFill>
                  <a:schemeClr val="lt1"/>
                </a:solidFill>
              </a:defRPr>
            </a:lvl8pPr>
            <a:lvl9pPr indent="-317500" lvl="8" marL="4114800" algn="ctr">
              <a:spcBef>
                <a:spcPts val="1600"/>
              </a:spcBef>
              <a:spcAft>
                <a:spcPts val="1600"/>
              </a:spcAft>
              <a:buClr>
                <a:schemeClr val="lt1"/>
              </a:buClr>
              <a:buSzPts val="1400"/>
              <a:buChar char="■"/>
              <a:defRPr>
                <a:solidFill>
                  <a:schemeClr val="lt1"/>
                </a:solidFill>
              </a:defRPr>
            </a:lvl9pPr>
          </a:lstStyle>
          <a:p/>
        </p:txBody>
      </p:sp>
      <p:sp>
        <p:nvSpPr>
          <p:cNvPr id="78" name="Google Shape;78;p11"/>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79" name="Shape 79"/>
        <p:cNvGrpSpPr/>
        <p:nvPr/>
      </p:nvGrpSpPr>
      <p:grpSpPr>
        <a:xfrm>
          <a:off x="0" y="0"/>
          <a:ext cx="0" cy="0"/>
          <a:chOff x="0" y="0"/>
          <a:chExt cx="0" cy="0"/>
        </a:xfrm>
      </p:grpSpPr>
      <p:sp>
        <p:nvSpPr>
          <p:cNvPr id="80" name="Google Shape;80;p12"/>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solidFill>
                  <a:schemeClr val="dk2"/>
                </a:solidFill>
              </a:defRPr>
            </a:lvl1pPr>
            <a:lvl2pPr lvl="1">
              <a:buNone/>
              <a:defRPr>
                <a:solidFill>
                  <a:schemeClr val="dk2"/>
                </a:solidFill>
              </a:defRPr>
            </a:lvl2pPr>
            <a:lvl3pPr lvl="2">
              <a:buNone/>
              <a:defRPr>
                <a:solidFill>
                  <a:schemeClr val="dk2"/>
                </a:solidFill>
              </a:defRPr>
            </a:lvl3pPr>
            <a:lvl4pPr lvl="3">
              <a:buNone/>
              <a:defRPr>
                <a:solidFill>
                  <a:schemeClr val="dk2"/>
                </a:solidFill>
              </a:defRPr>
            </a:lvl4pPr>
            <a:lvl5pPr lvl="4">
              <a:buNone/>
              <a:defRPr>
                <a:solidFill>
                  <a:schemeClr val="dk2"/>
                </a:solidFill>
              </a:defRPr>
            </a:lvl5pPr>
            <a:lvl6pPr lvl="5">
              <a:buNone/>
              <a:defRPr>
                <a:solidFill>
                  <a:schemeClr val="dk2"/>
                </a:solidFill>
              </a:defRPr>
            </a:lvl6pPr>
            <a:lvl7pPr lvl="6">
              <a:buNone/>
              <a:defRPr>
                <a:solidFill>
                  <a:schemeClr val="dk2"/>
                </a:solidFill>
              </a:defRPr>
            </a:lvl7pPr>
            <a:lvl8pPr lvl="7">
              <a:buNone/>
              <a:defRPr>
                <a:solidFill>
                  <a:schemeClr val="dk2"/>
                </a:solidFill>
              </a:defRPr>
            </a:lvl8pPr>
            <a:lvl9pPr lvl="8">
              <a:buNone/>
              <a:defRPr>
                <a:solidFill>
                  <a:schemeClr val="dk2"/>
                </a:solidFill>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bg>
      <p:bgPr>
        <a:solidFill>
          <a:schemeClr val="dk1"/>
        </a:solidFill>
      </p:bgPr>
    </p:bg>
    <p:spTree>
      <p:nvGrpSpPr>
        <p:cNvPr id="19" name="Shape 19"/>
        <p:cNvGrpSpPr/>
        <p:nvPr/>
      </p:nvGrpSpPr>
      <p:grpSpPr>
        <a:xfrm>
          <a:off x="0" y="0"/>
          <a:ext cx="0" cy="0"/>
          <a:chOff x="0" y="0"/>
          <a:chExt cx="0" cy="0"/>
        </a:xfrm>
      </p:grpSpPr>
      <p:grpSp>
        <p:nvGrpSpPr>
          <p:cNvPr id="20" name="Google Shape;20;p3"/>
          <p:cNvGrpSpPr/>
          <p:nvPr/>
        </p:nvGrpSpPr>
        <p:grpSpPr>
          <a:xfrm>
            <a:off x="6098378" y="5"/>
            <a:ext cx="3045625" cy="2030570"/>
            <a:chOff x="6098378" y="5"/>
            <a:chExt cx="3045625" cy="2030570"/>
          </a:xfrm>
        </p:grpSpPr>
        <p:sp>
          <p:nvSpPr>
            <p:cNvPr id="21" name="Google Shape;21;p3"/>
            <p:cNvSpPr/>
            <p:nvPr/>
          </p:nvSpPr>
          <p:spPr>
            <a:xfrm>
              <a:off x="8128803" y="16"/>
              <a:ext cx="1015200" cy="1015200"/>
            </a:xfrm>
            <a:prstGeom prst="rect">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2" name="Google Shape;22;p3"/>
            <p:cNvSpPr/>
            <p:nvPr/>
          </p:nvSpPr>
          <p:spPr>
            <a:xfrm flipH="1">
              <a:off x="7113463" y="5"/>
              <a:ext cx="1015200" cy="1015200"/>
            </a:xfrm>
            <a:prstGeom prst="rtTriangle">
              <a:avLst/>
            </a:prstGeom>
            <a:solidFill>
              <a:schemeClr val="accen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3" name="Google Shape;23;p3"/>
            <p:cNvSpPr/>
            <p:nvPr/>
          </p:nvSpPr>
          <p:spPr>
            <a:xfrm flipH="1" rot="10800000">
              <a:off x="7113588" y="107"/>
              <a:ext cx="1015200" cy="1015200"/>
            </a:xfrm>
            <a:prstGeom prst="rtTriangle">
              <a:avLst/>
            </a:prstGeom>
            <a:solidFill>
              <a:schemeClr val="accent6"/>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4" name="Google Shape;24;p3"/>
            <p:cNvSpPr/>
            <p:nvPr/>
          </p:nvSpPr>
          <p:spPr>
            <a:xfrm rot="10800000">
              <a:off x="6098378" y="97"/>
              <a:ext cx="1015200" cy="1015200"/>
            </a:xfrm>
            <a:prstGeom prst="rtTriangle">
              <a:avLst/>
            </a:prstGeom>
            <a:solidFill>
              <a:schemeClr val="accent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25" name="Google Shape;25;p3"/>
            <p:cNvSpPr/>
            <p:nvPr/>
          </p:nvSpPr>
          <p:spPr>
            <a:xfrm rot="10800000">
              <a:off x="8128789" y="1015375"/>
              <a:ext cx="1015200" cy="1015200"/>
            </a:xfrm>
            <a:prstGeom prst="rtTriangle">
              <a:avLst/>
            </a:prstGeom>
            <a:solidFill>
              <a:schemeClr val="accent6"/>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26" name="Google Shape;26;p3"/>
          <p:cNvSpPr txBox="1"/>
          <p:nvPr>
            <p:ph type="title"/>
          </p:nvPr>
        </p:nvSpPr>
        <p:spPr>
          <a:xfrm>
            <a:off x="598100" y="2152347"/>
            <a:ext cx="8222100" cy="838800"/>
          </a:xfrm>
          <a:prstGeom prst="rect">
            <a:avLst/>
          </a:prstGeom>
        </p:spPr>
        <p:txBody>
          <a:bodyPr anchorCtr="0" anchor="ctr" bIns="91425" lIns="91425" spcFirstLastPara="1" rIns="91425" wrap="square" tIns="91425"/>
          <a:lstStyle>
            <a:lvl1pPr lvl="0">
              <a:spcBef>
                <a:spcPts val="0"/>
              </a:spcBef>
              <a:spcAft>
                <a:spcPts val="0"/>
              </a:spcAft>
              <a:buClr>
                <a:schemeClr val="lt1"/>
              </a:buClr>
              <a:buSzPts val="4200"/>
              <a:buNone/>
              <a:defRPr sz="4200">
                <a:solidFill>
                  <a:schemeClr val="lt1"/>
                </a:solidFill>
              </a:defRPr>
            </a:lvl1pPr>
            <a:lvl2pPr lvl="1">
              <a:spcBef>
                <a:spcPts val="0"/>
              </a:spcBef>
              <a:spcAft>
                <a:spcPts val="0"/>
              </a:spcAft>
              <a:buClr>
                <a:schemeClr val="lt1"/>
              </a:buClr>
              <a:buSzPts val="4200"/>
              <a:buNone/>
              <a:defRPr sz="4200">
                <a:solidFill>
                  <a:schemeClr val="lt1"/>
                </a:solidFill>
              </a:defRPr>
            </a:lvl2pPr>
            <a:lvl3pPr lvl="2">
              <a:spcBef>
                <a:spcPts val="0"/>
              </a:spcBef>
              <a:spcAft>
                <a:spcPts val="0"/>
              </a:spcAft>
              <a:buClr>
                <a:schemeClr val="lt1"/>
              </a:buClr>
              <a:buSzPts val="4200"/>
              <a:buNone/>
              <a:defRPr sz="4200">
                <a:solidFill>
                  <a:schemeClr val="lt1"/>
                </a:solidFill>
              </a:defRPr>
            </a:lvl3pPr>
            <a:lvl4pPr lvl="3">
              <a:spcBef>
                <a:spcPts val="0"/>
              </a:spcBef>
              <a:spcAft>
                <a:spcPts val="0"/>
              </a:spcAft>
              <a:buClr>
                <a:schemeClr val="lt1"/>
              </a:buClr>
              <a:buSzPts val="4200"/>
              <a:buNone/>
              <a:defRPr sz="4200">
                <a:solidFill>
                  <a:schemeClr val="lt1"/>
                </a:solidFill>
              </a:defRPr>
            </a:lvl4pPr>
            <a:lvl5pPr lvl="4">
              <a:spcBef>
                <a:spcPts val="0"/>
              </a:spcBef>
              <a:spcAft>
                <a:spcPts val="0"/>
              </a:spcAft>
              <a:buClr>
                <a:schemeClr val="lt1"/>
              </a:buClr>
              <a:buSzPts val="4200"/>
              <a:buNone/>
              <a:defRPr sz="4200">
                <a:solidFill>
                  <a:schemeClr val="lt1"/>
                </a:solidFill>
              </a:defRPr>
            </a:lvl5pPr>
            <a:lvl6pPr lvl="5">
              <a:spcBef>
                <a:spcPts val="0"/>
              </a:spcBef>
              <a:spcAft>
                <a:spcPts val="0"/>
              </a:spcAft>
              <a:buClr>
                <a:schemeClr val="lt1"/>
              </a:buClr>
              <a:buSzPts val="4200"/>
              <a:buNone/>
              <a:defRPr sz="4200">
                <a:solidFill>
                  <a:schemeClr val="lt1"/>
                </a:solidFill>
              </a:defRPr>
            </a:lvl6pPr>
            <a:lvl7pPr lvl="6">
              <a:spcBef>
                <a:spcPts val="0"/>
              </a:spcBef>
              <a:spcAft>
                <a:spcPts val="0"/>
              </a:spcAft>
              <a:buClr>
                <a:schemeClr val="lt1"/>
              </a:buClr>
              <a:buSzPts val="4200"/>
              <a:buNone/>
              <a:defRPr sz="4200">
                <a:solidFill>
                  <a:schemeClr val="lt1"/>
                </a:solidFill>
              </a:defRPr>
            </a:lvl7pPr>
            <a:lvl8pPr lvl="7">
              <a:spcBef>
                <a:spcPts val="0"/>
              </a:spcBef>
              <a:spcAft>
                <a:spcPts val="0"/>
              </a:spcAft>
              <a:buClr>
                <a:schemeClr val="lt1"/>
              </a:buClr>
              <a:buSzPts val="4200"/>
              <a:buNone/>
              <a:defRPr sz="4200">
                <a:solidFill>
                  <a:schemeClr val="lt1"/>
                </a:solidFill>
              </a:defRPr>
            </a:lvl8pPr>
            <a:lvl9pPr lvl="8">
              <a:spcBef>
                <a:spcPts val="0"/>
              </a:spcBef>
              <a:spcAft>
                <a:spcPts val="0"/>
              </a:spcAft>
              <a:buClr>
                <a:schemeClr val="lt1"/>
              </a:buClr>
              <a:buSzPts val="4200"/>
              <a:buNone/>
              <a:defRPr sz="4200">
                <a:solidFill>
                  <a:schemeClr val="lt1"/>
                </a:solidFill>
              </a:defRPr>
            </a:lvl9pPr>
          </a:lstStyle>
          <a:p/>
        </p:txBody>
      </p:sp>
      <p:sp>
        <p:nvSpPr>
          <p:cNvPr id="27" name="Google Shape;27;p3"/>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28" name="Shape 28"/>
        <p:cNvGrpSpPr/>
        <p:nvPr/>
      </p:nvGrpSpPr>
      <p:grpSpPr>
        <a:xfrm>
          <a:off x="0" y="0"/>
          <a:ext cx="0" cy="0"/>
          <a:chOff x="0" y="0"/>
          <a:chExt cx="0" cy="0"/>
        </a:xfrm>
      </p:grpSpPr>
      <p:grpSp>
        <p:nvGrpSpPr>
          <p:cNvPr id="29" name="Google Shape;29;p4"/>
          <p:cNvGrpSpPr/>
          <p:nvPr/>
        </p:nvGrpSpPr>
        <p:grpSpPr>
          <a:xfrm>
            <a:off x="0" y="3903669"/>
            <a:ext cx="9144000" cy="1239925"/>
            <a:chOff x="0" y="3903669"/>
            <a:chExt cx="9144000" cy="1239925"/>
          </a:xfrm>
        </p:grpSpPr>
        <p:sp>
          <p:nvSpPr>
            <p:cNvPr id="30" name="Google Shape;30;p4"/>
            <p:cNvSpPr/>
            <p:nvPr/>
          </p:nvSpPr>
          <p:spPr>
            <a:xfrm>
              <a:off x="8154895" y="3903669"/>
              <a:ext cx="989100" cy="987900"/>
            </a:xfrm>
            <a:prstGeom prst="rtTriangle">
              <a:avLst/>
            </a:prstGeom>
            <a:solidFill>
              <a:schemeClr val="accent5"/>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1" name="Google Shape;31;p4"/>
            <p:cNvSpPr/>
            <p:nvPr/>
          </p:nvSpPr>
          <p:spPr>
            <a:xfrm flipH="1">
              <a:off x="6181163" y="3903669"/>
              <a:ext cx="989100" cy="987900"/>
            </a:xfrm>
            <a:prstGeom prst="rtTriangle">
              <a:avLst/>
            </a:prstGeom>
            <a:solidFill>
              <a:schemeClr val="accent5"/>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2" name="Google Shape;32;p4"/>
            <p:cNvSpPr/>
            <p:nvPr/>
          </p:nvSpPr>
          <p:spPr>
            <a:xfrm>
              <a:off x="7170274" y="3903669"/>
              <a:ext cx="989100" cy="987900"/>
            </a:xfrm>
            <a:prstGeom prst="rect">
              <a:avLst/>
            </a:prstGeom>
            <a:solidFill>
              <a:schemeClr val="accent4"/>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3" name="Google Shape;33;p4"/>
            <p:cNvSpPr/>
            <p:nvPr/>
          </p:nvSpPr>
          <p:spPr>
            <a:xfrm rot="10800000">
              <a:off x="8154757" y="3903682"/>
              <a:ext cx="989100" cy="987900"/>
            </a:xfrm>
            <a:prstGeom prst="rtTriangle">
              <a:avLst/>
            </a:prstGeom>
            <a:solidFill>
              <a:schemeClr val="accent3"/>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4" name="Google Shape;34;p4"/>
            <p:cNvSpPr/>
            <p:nvPr/>
          </p:nvSpPr>
          <p:spPr>
            <a:xfrm>
              <a:off x="0" y="4891594"/>
              <a:ext cx="9144000" cy="252000"/>
            </a:xfrm>
            <a:prstGeom prst="rect">
              <a:avLst/>
            </a:prstGeom>
            <a:solidFill>
              <a:schemeClr val="dk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35" name="Google Shape;35;p4"/>
          <p:cNvSpPr txBox="1"/>
          <p:nvPr>
            <p:ph type="title"/>
          </p:nvPr>
        </p:nvSpPr>
        <p:spPr>
          <a:xfrm>
            <a:off x="311700" y="410000"/>
            <a:ext cx="8520600" cy="607800"/>
          </a:xfrm>
          <a:prstGeom prst="rect">
            <a:avLst/>
          </a:prstGeom>
        </p:spPr>
        <p:txBody>
          <a:bodyPr anchorCtr="0" anchor="t" bIns="91425" lIns="91425" spcFirstLastPara="1" rIns="91425" wrap="square" tIns="91425"/>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36" name="Google Shape;36;p4"/>
          <p:cNvSpPr txBox="1"/>
          <p:nvPr>
            <p:ph idx="1" type="body"/>
          </p:nvPr>
        </p:nvSpPr>
        <p:spPr>
          <a:xfrm>
            <a:off x="311700" y="1229875"/>
            <a:ext cx="8520600" cy="3339000"/>
          </a:xfrm>
          <a:prstGeom prst="rect">
            <a:avLst/>
          </a:prstGeom>
        </p:spPr>
        <p:txBody>
          <a:bodyPr anchorCtr="0" anchor="t"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37" name="Google Shape;37;p4"/>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38" name="Shape 38"/>
        <p:cNvGrpSpPr/>
        <p:nvPr/>
      </p:nvGrpSpPr>
      <p:grpSpPr>
        <a:xfrm>
          <a:off x="0" y="0"/>
          <a:ext cx="0" cy="0"/>
          <a:chOff x="0" y="0"/>
          <a:chExt cx="0" cy="0"/>
        </a:xfrm>
      </p:grpSpPr>
      <p:sp>
        <p:nvSpPr>
          <p:cNvPr id="39" name="Google Shape;39;p5"/>
          <p:cNvSpPr txBox="1"/>
          <p:nvPr>
            <p:ph type="title"/>
          </p:nvPr>
        </p:nvSpPr>
        <p:spPr>
          <a:xfrm>
            <a:off x="311700" y="410000"/>
            <a:ext cx="8520600" cy="607800"/>
          </a:xfrm>
          <a:prstGeom prst="rect">
            <a:avLst/>
          </a:prstGeom>
        </p:spPr>
        <p:txBody>
          <a:bodyPr anchorCtr="0" anchor="t" bIns="91425" lIns="91425" spcFirstLastPara="1" rIns="91425" wrap="square" tIns="91425"/>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40" name="Google Shape;40;p5"/>
          <p:cNvSpPr txBox="1"/>
          <p:nvPr>
            <p:ph idx="1" type="body"/>
          </p:nvPr>
        </p:nvSpPr>
        <p:spPr>
          <a:xfrm>
            <a:off x="311700" y="1229975"/>
            <a:ext cx="3999900" cy="33390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41" name="Google Shape;41;p5"/>
          <p:cNvSpPr txBox="1"/>
          <p:nvPr>
            <p:ph idx="2" type="body"/>
          </p:nvPr>
        </p:nvSpPr>
        <p:spPr>
          <a:xfrm>
            <a:off x="4832400" y="1229975"/>
            <a:ext cx="3999900" cy="33390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42" name="Google Shape;42;p5"/>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solidFill>
                  <a:schemeClr val="dk2"/>
                </a:solidFill>
              </a:defRPr>
            </a:lvl1pPr>
            <a:lvl2pPr lvl="1">
              <a:buNone/>
              <a:defRPr>
                <a:solidFill>
                  <a:schemeClr val="dk2"/>
                </a:solidFill>
              </a:defRPr>
            </a:lvl2pPr>
            <a:lvl3pPr lvl="2">
              <a:buNone/>
              <a:defRPr>
                <a:solidFill>
                  <a:schemeClr val="dk2"/>
                </a:solidFill>
              </a:defRPr>
            </a:lvl3pPr>
            <a:lvl4pPr lvl="3">
              <a:buNone/>
              <a:defRPr>
                <a:solidFill>
                  <a:schemeClr val="dk2"/>
                </a:solidFill>
              </a:defRPr>
            </a:lvl4pPr>
            <a:lvl5pPr lvl="4">
              <a:buNone/>
              <a:defRPr>
                <a:solidFill>
                  <a:schemeClr val="dk2"/>
                </a:solidFill>
              </a:defRPr>
            </a:lvl5pPr>
            <a:lvl6pPr lvl="5">
              <a:buNone/>
              <a:defRPr>
                <a:solidFill>
                  <a:schemeClr val="dk2"/>
                </a:solidFill>
              </a:defRPr>
            </a:lvl6pPr>
            <a:lvl7pPr lvl="6">
              <a:buNone/>
              <a:defRPr>
                <a:solidFill>
                  <a:schemeClr val="dk2"/>
                </a:solidFill>
              </a:defRPr>
            </a:lvl7pPr>
            <a:lvl8pPr lvl="7">
              <a:buNone/>
              <a:defRPr>
                <a:solidFill>
                  <a:schemeClr val="dk2"/>
                </a:solidFill>
              </a:defRPr>
            </a:lvl8pPr>
            <a:lvl9pPr lvl="8">
              <a:buNone/>
              <a:defRPr>
                <a:solidFill>
                  <a:schemeClr val="dk2"/>
                </a:solidFill>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43" name="Shape 43"/>
        <p:cNvGrpSpPr/>
        <p:nvPr/>
      </p:nvGrpSpPr>
      <p:grpSpPr>
        <a:xfrm>
          <a:off x="0" y="0"/>
          <a:ext cx="0" cy="0"/>
          <a:chOff x="0" y="0"/>
          <a:chExt cx="0" cy="0"/>
        </a:xfrm>
      </p:grpSpPr>
      <p:sp>
        <p:nvSpPr>
          <p:cNvPr id="44" name="Google Shape;44;p6"/>
          <p:cNvSpPr txBox="1"/>
          <p:nvPr>
            <p:ph type="title"/>
          </p:nvPr>
        </p:nvSpPr>
        <p:spPr>
          <a:xfrm>
            <a:off x="311700" y="410000"/>
            <a:ext cx="8520600" cy="607800"/>
          </a:xfrm>
          <a:prstGeom prst="rect">
            <a:avLst/>
          </a:prstGeom>
        </p:spPr>
        <p:txBody>
          <a:bodyPr anchorCtr="0" anchor="t" bIns="91425" lIns="91425" spcFirstLastPara="1" rIns="91425" wrap="square" tIns="91425"/>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45" name="Google Shape;45;p6"/>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solidFill>
                  <a:schemeClr val="dk2"/>
                </a:solidFill>
              </a:defRPr>
            </a:lvl1pPr>
            <a:lvl2pPr lvl="1">
              <a:buNone/>
              <a:defRPr>
                <a:solidFill>
                  <a:schemeClr val="dk2"/>
                </a:solidFill>
              </a:defRPr>
            </a:lvl2pPr>
            <a:lvl3pPr lvl="2">
              <a:buNone/>
              <a:defRPr>
                <a:solidFill>
                  <a:schemeClr val="dk2"/>
                </a:solidFill>
              </a:defRPr>
            </a:lvl3pPr>
            <a:lvl4pPr lvl="3">
              <a:buNone/>
              <a:defRPr>
                <a:solidFill>
                  <a:schemeClr val="dk2"/>
                </a:solidFill>
              </a:defRPr>
            </a:lvl4pPr>
            <a:lvl5pPr lvl="4">
              <a:buNone/>
              <a:defRPr>
                <a:solidFill>
                  <a:schemeClr val="dk2"/>
                </a:solidFill>
              </a:defRPr>
            </a:lvl5pPr>
            <a:lvl6pPr lvl="5">
              <a:buNone/>
              <a:defRPr>
                <a:solidFill>
                  <a:schemeClr val="dk2"/>
                </a:solidFill>
              </a:defRPr>
            </a:lvl6pPr>
            <a:lvl7pPr lvl="6">
              <a:buNone/>
              <a:defRPr>
                <a:solidFill>
                  <a:schemeClr val="dk2"/>
                </a:solidFill>
              </a:defRPr>
            </a:lvl7pPr>
            <a:lvl8pPr lvl="7">
              <a:buNone/>
              <a:defRPr>
                <a:solidFill>
                  <a:schemeClr val="dk2"/>
                </a:solidFill>
              </a:defRPr>
            </a:lvl8pPr>
            <a:lvl9pPr lvl="8">
              <a:buNone/>
              <a:defRPr>
                <a:solidFill>
                  <a:schemeClr val="dk2"/>
                </a:solidFill>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46" name="Shape 46"/>
        <p:cNvGrpSpPr/>
        <p:nvPr/>
      </p:nvGrpSpPr>
      <p:grpSpPr>
        <a:xfrm>
          <a:off x="0" y="0"/>
          <a:ext cx="0" cy="0"/>
          <a:chOff x="0" y="0"/>
          <a:chExt cx="0" cy="0"/>
        </a:xfrm>
      </p:grpSpPr>
      <p:sp>
        <p:nvSpPr>
          <p:cNvPr id="47" name="Google Shape;47;p7"/>
          <p:cNvSpPr txBox="1"/>
          <p:nvPr>
            <p:ph type="title"/>
          </p:nvPr>
        </p:nvSpPr>
        <p:spPr>
          <a:xfrm>
            <a:off x="311700" y="555600"/>
            <a:ext cx="2808000" cy="755700"/>
          </a:xfrm>
          <a:prstGeom prst="rect">
            <a:avLst/>
          </a:prstGeom>
        </p:spPr>
        <p:txBody>
          <a:bodyPr anchorCtr="0" anchor="b"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48" name="Google Shape;48;p7"/>
          <p:cNvSpPr txBox="1"/>
          <p:nvPr>
            <p:ph idx="1" type="body"/>
          </p:nvPr>
        </p:nvSpPr>
        <p:spPr>
          <a:xfrm>
            <a:off x="311700" y="1465804"/>
            <a:ext cx="2808000" cy="3103200"/>
          </a:xfrm>
          <a:prstGeom prst="rect">
            <a:avLst/>
          </a:prstGeom>
        </p:spPr>
        <p:txBody>
          <a:bodyPr anchorCtr="0" anchor="t" bIns="91425" lIns="91425" spcFirstLastPara="1" rIns="91425" wrap="square" tIns="91425"/>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49" name="Google Shape;49;p7"/>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solidFill>
                  <a:schemeClr val="dk2"/>
                </a:solidFill>
              </a:defRPr>
            </a:lvl1pPr>
            <a:lvl2pPr lvl="1">
              <a:buNone/>
              <a:defRPr>
                <a:solidFill>
                  <a:schemeClr val="dk2"/>
                </a:solidFill>
              </a:defRPr>
            </a:lvl2pPr>
            <a:lvl3pPr lvl="2">
              <a:buNone/>
              <a:defRPr>
                <a:solidFill>
                  <a:schemeClr val="dk2"/>
                </a:solidFill>
              </a:defRPr>
            </a:lvl3pPr>
            <a:lvl4pPr lvl="3">
              <a:buNone/>
              <a:defRPr>
                <a:solidFill>
                  <a:schemeClr val="dk2"/>
                </a:solidFill>
              </a:defRPr>
            </a:lvl4pPr>
            <a:lvl5pPr lvl="4">
              <a:buNone/>
              <a:defRPr>
                <a:solidFill>
                  <a:schemeClr val="dk2"/>
                </a:solidFill>
              </a:defRPr>
            </a:lvl5pPr>
            <a:lvl6pPr lvl="5">
              <a:buNone/>
              <a:defRPr>
                <a:solidFill>
                  <a:schemeClr val="dk2"/>
                </a:solidFill>
              </a:defRPr>
            </a:lvl6pPr>
            <a:lvl7pPr lvl="6">
              <a:buNone/>
              <a:defRPr>
                <a:solidFill>
                  <a:schemeClr val="dk2"/>
                </a:solidFill>
              </a:defRPr>
            </a:lvl7pPr>
            <a:lvl8pPr lvl="7">
              <a:buNone/>
              <a:defRPr>
                <a:solidFill>
                  <a:schemeClr val="dk2"/>
                </a:solidFill>
              </a:defRPr>
            </a:lvl8pPr>
            <a:lvl9pPr lvl="8">
              <a:buNone/>
              <a:defRPr>
                <a:solidFill>
                  <a:schemeClr val="dk2"/>
                </a:solidFill>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bg>
      <p:bgPr>
        <a:solidFill>
          <a:schemeClr val="accent4"/>
        </a:solidFill>
      </p:bgPr>
    </p:bg>
    <p:spTree>
      <p:nvGrpSpPr>
        <p:cNvPr id="50" name="Shape 50"/>
        <p:cNvGrpSpPr/>
        <p:nvPr/>
      </p:nvGrpSpPr>
      <p:grpSpPr>
        <a:xfrm>
          <a:off x="0" y="0"/>
          <a:ext cx="0" cy="0"/>
          <a:chOff x="0" y="0"/>
          <a:chExt cx="0" cy="0"/>
        </a:xfrm>
      </p:grpSpPr>
      <p:grpSp>
        <p:nvGrpSpPr>
          <p:cNvPr id="51" name="Google Shape;51;p8"/>
          <p:cNvGrpSpPr/>
          <p:nvPr/>
        </p:nvGrpSpPr>
        <p:grpSpPr>
          <a:xfrm>
            <a:off x="6098378" y="5"/>
            <a:ext cx="3045625" cy="2030570"/>
            <a:chOff x="6098378" y="5"/>
            <a:chExt cx="3045625" cy="2030570"/>
          </a:xfrm>
        </p:grpSpPr>
        <p:sp>
          <p:nvSpPr>
            <p:cNvPr id="52" name="Google Shape;52;p8"/>
            <p:cNvSpPr/>
            <p:nvPr/>
          </p:nvSpPr>
          <p:spPr>
            <a:xfrm>
              <a:off x="8128803" y="16"/>
              <a:ext cx="1015200" cy="1015200"/>
            </a:xfrm>
            <a:prstGeom prst="rect">
              <a:avLst/>
            </a:prstGeom>
            <a:solidFill>
              <a:schemeClr val="accent3"/>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53" name="Google Shape;53;p8"/>
            <p:cNvSpPr/>
            <p:nvPr/>
          </p:nvSpPr>
          <p:spPr>
            <a:xfrm flipH="1">
              <a:off x="7113463" y="5"/>
              <a:ext cx="1015200" cy="1015200"/>
            </a:xfrm>
            <a:prstGeom prst="rtTriangle">
              <a:avLst/>
            </a:prstGeom>
            <a:solidFill>
              <a:schemeClr val="accent5"/>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54" name="Google Shape;54;p8"/>
            <p:cNvSpPr/>
            <p:nvPr/>
          </p:nvSpPr>
          <p:spPr>
            <a:xfrm flipH="1" rot="10800000">
              <a:off x="7113588" y="107"/>
              <a:ext cx="1015200" cy="1015200"/>
            </a:xfrm>
            <a:prstGeom prst="rtTriangle">
              <a:avLst/>
            </a:prstGeom>
            <a:solidFill>
              <a:schemeClr val="accent3"/>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55" name="Google Shape;55;p8"/>
            <p:cNvSpPr/>
            <p:nvPr/>
          </p:nvSpPr>
          <p:spPr>
            <a:xfrm rot="10800000">
              <a:off x="6098378" y="97"/>
              <a:ext cx="1015200" cy="1015200"/>
            </a:xfrm>
            <a:prstGeom prst="rtTriangle">
              <a:avLst/>
            </a:prstGeom>
            <a:solidFill>
              <a:schemeClr val="accent5"/>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56" name="Google Shape;56;p8"/>
            <p:cNvSpPr/>
            <p:nvPr/>
          </p:nvSpPr>
          <p:spPr>
            <a:xfrm rot="10800000">
              <a:off x="8128789" y="1015375"/>
              <a:ext cx="1015200" cy="1015200"/>
            </a:xfrm>
            <a:prstGeom prst="rtTriangle">
              <a:avLst/>
            </a:prstGeom>
            <a:solidFill>
              <a:schemeClr val="accent5"/>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grpSp>
      <p:sp>
        <p:nvSpPr>
          <p:cNvPr id="57" name="Google Shape;57;p8"/>
          <p:cNvSpPr txBox="1"/>
          <p:nvPr>
            <p:ph type="title"/>
          </p:nvPr>
        </p:nvSpPr>
        <p:spPr>
          <a:xfrm>
            <a:off x="490250" y="526350"/>
            <a:ext cx="5618700" cy="4090800"/>
          </a:xfrm>
          <a:prstGeom prst="rect">
            <a:avLst/>
          </a:prstGeom>
        </p:spPr>
        <p:txBody>
          <a:bodyPr anchorCtr="0" anchor="ctr" bIns="91425" lIns="91425" spcFirstLastPara="1" rIns="91425" wrap="square" tIns="91425"/>
          <a:lstStyle>
            <a:lvl1pPr lvl="0">
              <a:spcBef>
                <a:spcPts val="0"/>
              </a:spcBef>
              <a:spcAft>
                <a:spcPts val="0"/>
              </a:spcAft>
              <a:buClr>
                <a:schemeClr val="lt1"/>
              </a:buClr>
              <a:buSzPts val="4800"/>
              <a:buNone/>
              <a:defRPr sz="4800">
                <a:solidFill>
                  <a:schemeClr val="lt1"/>
                </a:solidFill>
              </a:defRPr>
            </a:lvl1pPr>
            <a:lvl2pPr lvl="1">
              <a:spcBef>
                <a:spcPts val="0"/>
              </a:spcBef>
              <a:spcAft>
                <a:spcPts val="0"/>
              </a:spcAft>
              <a:buClr>
                <a:schemeClr val="lt1"/>
              </a:buClr>
              <a:buSzPts val="4800"/>
              <a:buNone/>
              <a:defRPr sz="4800">
                <a:solidFill>
                  <a:schemeClr val="lt1"/>
                </a:solidFill>
              </a:defRPr>
            </a:lvl2pPr>
            <a:lvl3pPr lvl="2">
              <a:spcBef>
                <a:spcPts val="0"/>
              </a:spcBef>
              <a:spcAft>
                <a:spcPts val="0"/>
              </a:spcAft>
              <a:buClr>
                <a:schemeClr val="lt1"/>
              </a:buClr>
              <a:buSzPts val="4800"/>
              <a:buNone/>
              <a:defRPr sz="4800">
                <a:solidFill>
                  <a:schemeClr val="lt1"/>
                </a:solidFill>
              </a:defRPr>
            </a:lvl3pPr>
            <a:lvl4pPr lvl="3">
              <a:spcBef>
                <a:spcPts val="0"/>
              </a:spcBef>
              <a:spcAft>
                <a:spcPts val="0"/>
              </a:spcAft>
              <a:buClr>
                <a:schemeClr val="lt1"/>
              </a:buClr>
              <a:buSzPts val="4800"/>
              <a:buNone/>
              <a:defRPr sz="4800">
                <a:solidFill>
                  <a:schemeClr val="lt1"/>
                </a:solidFill>
              </a:defRPr>
            </a:lvl4pPr>
            <a:lvl5pPr lvl="4">
              <a:spcBef>
                <a:spcPts val="0"/>
              </a:spcBef>
              <a:spcAft>
                <a:spcPts val="0"/>
              </a:spcAft>
              <a:buClr>
                <a:schemeClr val="lt1"/>
              </a:buClr>
              <a:buSzPts val="4800"/>
              <a:buNone/>
              <a:defRPr sz="4800">
                <a:solidFill>
                  <a:schemeClr val="lt1"/>
                </a:solidFill>
              </a:defRPr>
            </a:lvl5pPr>
            <a:lvl6pPr lvl="5">
              <a:spcBef>
                <a:spcPts val="0"/>
              </a:spcBef>
              <a:spcAft>
                <a:spcPts val="0"/>
              </a:spcAft>
              <a:buClr>
                <a:schemeClr val="lt1"/>
              </a:buClr>
              <a:buSzPts val="4800"/>
              <a:buNone/>
              <a:defRPr sz="4800">
                <a:solidFill>
                  <a:schemeClr val="lt1"/>
                </a:solidFill>
              </a:defRPr>
            </a:lvl6pPr>
            <a:lvl7pPr lvl="6">
              <a:spcBef>
                <a:spcPts val="0"/>
              </a:spcBef>
              <a:spcAft>
                <a:spcPts val="0"/>
              </a:spcAft>
              <a:buClr>
                <a:schemeClr val="lt1"/>
              </a:buClr>
              <a:buSzPts val="4800"/>
              <a:buNone/>
              <a:defRPr sz="4800">
                <a:solidFill>
                  <a:schemeClr val="lt1"/>
                </a:solidFill>
              </a:defRPr>
            </a:lvl7pPr>
            <a:lvl8pPr lvl="7">
              <a:spcBef>
                <a:spcPts val="0"/>
              </a:spcBef>
              <a:spcAft>
                <a:spcPts val="0"/>
              </a:spcAft>
              <a:buClr>
                <a:schemeClr val="lt1"/>
              </a:buClr>
              <a:buSzPts val="4800"/>
              <a:buNone/>
              <a:defRPr sz="4800">
                <a:solidFill>
                  <a:schemeClr val="lt1"/>
                </a:solidFill>
              </a:defRPr>
            </a:lvl8pPr>
            <a:lvl9pPr lvl="8">
              <a:spcBef>
                <a:spcPts val="0"/>
              </a:spcBef>
              <a:spcAft>
                <a:spcPts val="0"/>
              </a:spcAft>
              <a:buClr>
                <a:schemeClr val="lt1"/>
              </a:buClr>
              <a:buSzPts val="4800"/>
              <a:buNone/>
              <a:defRPr sz="4800">
                <a:solidFill>
                  <a:schemeClr val="lt1"/>
                </a:solidFill>
              </a:defRPr>
            </a:lvl9pPr>
          </a:lstStyle>
          <a:p/>
        </p:txBody>
      </p:sp>
      <p:sp>
        <p:nvSpPr>
          <p:cNvPr id="58" name="Google Shape;58;p8"/>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59" name="Shape 59"/>
        <p:cNvGrpSpPr/>
        <p:nvPr/>
      </p:nvGrpSpPr>
      <p:grpSpPr>
        <a:xfrm>
          <a:off x="0" y="0"/>
          <a:ext cx="0" cy="0"/>
          <a:chOff x="0" y="0"/>
          <a:chExt cx="0" cy="0"/>
        </a:xfrm>
      </p:grpSpPr>
      <p:sp>
        <p:nvSpPr>
          <p:cNvPr id="60" name="Google Shape;60;p9"/>
          <p:cNvSpPr/>
          <p:nvPr/>
        </p:nvSpPr>
        <p:spPr>
          <a:xfrm>
            <a:off x="4572000" y="-175"/>
            <a:ext cx="4572000" cy="5143500"/>
          </a:xfrm>
          <a:prstGeom prst="rect">
            <a:avLst/>
          </a:prstGeom>
          <a:solidFill>
            <a:schemeClr val="dk1"/>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cxnSp>
        <p:nvCxnSpPr>
          <p:cNvPr id="61" name="Google Shape;61;p9"/>
          <p:cNvCxnSpPr/>
          <p:nvPr/>
        </p:nvCxnSpPr>
        <p:spPr>
          <a:xfrm>
            <a:off x="5029675" y="4495500"/>
            <a:ext cx="468300" cy="0"/>
          </a:xfrm>
          <a:prstGeom prst="straightConnector1">
            <a:avLst/>
          </a:prstGeom>
          <a:noFill/>
          <a:ln cap="flat" cmpd="sng" w="19050">
            <a:solidFill>
              <a:schemeClr val="lt1"/>
            </a:solidFill>
            <a:prstDash val="solid"/>
            <a:round/>
            <a:headEnd len="sm" w="sm" type="none"/>
            <a:tailEnd len="sm" w="sm" type="none"/>
          </a:ln>
        </p:spPr>
      </p:cxnSp>
      <p:sp>
        <p:nvSpPr>
          <p:cNvPr id="62" name="Google Shape;62;p9"/>
          <p:cNvSpPr txBox="1"/>
          <p:nvPr>
            <p:ph type="title"/>
          </p:nvPr>
        </p:nvSpPr>
        <p:spPr>
          <a:xfrm>
            <a:off x="265500" y="1151100"/>
            <a:ext cx="4045200" cy="1564500"/>
          </a:xfrm>
          <a:prstGeom prst="rect">
            <a:avLst/>
          </a:prstGeom>
        </p:spPr>
        <p:txBody>
          <a:bodyPr anchorCtr="0" anchor="b" bIns="91425" lIns="91425" spcFirstLastPara="1" rIns="91425" wrap="square" tIns="91425"/>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63" name="Google Shape;63;p9"/>
          <p:cNvSpPr txBox="1"/>
          <p:nvPr>
            <p:ph idx="1" type="subTitle"/>
          </p:nvPr>
        </p:nvSpPr>
        <p:spPr>
          <a:xfrm>
            <a:off x="265500" y="2769001"/>
            <a:ext cx="4045200" cy="12693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64" name="Google Shape;64;p9"/>
          <p:cNvSpPr txBox="1"/>
          <p:nvPr>
            <p:ph idx="2" type="body"/>
          </p:nvPr>
        </p:nvSpPr>
        <p:spPr>
          <a:xfrm>
            <a:off x="4939500" y="724200"/>
            <a:ext cx="3837000" cy="3695100"/>
          </a:xfrm>
          <a:prstGeom prst="rect">
            <a:avLst/>
          </a:prstGeom>
        </p:spPr>
        <p:txBody>
          <a:bodyPr anchorCtr="0" anchor="ctr" bIns="91425" lIns="91425" spcFirstLastPara="1" rIns="91425" wrap="square" tIns="91425"/>
          <a:lstStyle>
            <a:lvl1pPr indent="-342900" lvl="0" marL="457200">
              <a:spcBef>
                <a:spcPts val="0"/>
              </a:spcBef>
              <a:spcAft>
                <a:spcPts val="0"/>
              </a:spcAft>
              <a:buClr>
                <a:schemeClr val="lt1"/>
              </a:buClr>
              <a:buSzPts val="1800"/>
              <a:buChar char="●"/>
              <a:defRPr>
                <a:solidFill>
                  <a:schemeClr val="lt1"/>
                </a:solidFill>
              </a:defRPr>
            </a:lvl1pPr>
            <a:lvl2pPr indent="-317500" lvl="1" marL="914400">
              <a:spcBef>
                <a:spcPts val="1600"/>
              </a:spcBef>
              <a:spcAft>
                <a:spcPts val="0"/>
              </a:spcAft>
              <a:buClr>
                <a:schemeClr val="lt1"/>
              </a:buClr>
              <a:buSzPts val="1400"/>
              <a:buChar char="○"/>
              <a:defRPr>
                <a:solidFill>
                  <a:schemeClr val="lt1"/>
                </a:solidFill>
              </a:defRPr>
            </a:lvl2pPr>
            <a:lvl3pPr indent="-317500" lvl="2" marL="1371600">
              <a:spcBef>
                <a:spcPts val="1600"/>
              </a:spcBef>
              <a:spcAft>
                <a:spcPts val="0"/>
              </a:spcAft>
              <a:buClr>
                <a:schemeClr val="lt1"/>
              </a:buClr>
              <a:buSzPts val="1400"/>
              <a:buChar char="■"/>
              <a:defRPr>
                <a:solidFill>
                  <a:schemeClr val="lt1"/>
                </a:solidFill>
              </a:defRPr>
            </a:lvl3pPr>
            <a:lvl4pPr indent="-317500" lvl="3" marL="1828800">
              <a:spcBef>
                <a:spcPts val="1600"/>
              </a:spcBef>
              <a:spcAft>
                <a:spcPts val="0"/>
              </a:spcAft>
              <a:buClr>
                <a:schemeClr val="lt1"/>
              </a:buClr>
              <a:buSzPts val="1400"/>
              <a:buChar char="●"/>
              <a:defRPr>
                <a:solidFill>
                  <a:schemeClr val="lt1"/>
                </a:solidFill>
              </a:defRPr>
            </a:lvl4pPr>
            <a:lvl5pPr indent="-317500" lvl="4" marL="2286000">
              <a:spcBef>
                <a:spcPts val="1600"/>
              </a:spcBef>
              <a:spcAft>
                <a:spcPts val="0"/>
              </a:spcAft>
              <a:buClr>
                <a:schemeClr val="lt1"/>
              </a:buClr>
              <a:buSzPts val="1400"/>
              <a:buChar char="○"/>
              <a:defRPr>
                <a:solidFill>
                  <a:schemeClr val="lt1"/>
                </a:solidFill>
              </a:defRPr>
            </a:lvl5pPr>
            <a:lvl6pPr indent="-317500" lvl="5" marL="2743200">
              <a:spcBef>
                <a:spcPts val="1600"/>
              </a:spcBef>
              <a:spcAft>
                <a:spcPts val="0"/>
              </a:spcAft>
              <a:buClr>
                <a:schemeClr val="lt1"/>
              </a:buClr>
              <a:buSzPts val="1400"/>
              <a:buChar char="■"/>
              <a:defRPr>
                <a:solidFill>
                  <a:schemeClr val="lt1"/>
                </a:solidFill>
              </a:defRPr>
            </a:lvl6pPr>
            <a:lvl7pPr indent="-317500" lvl="6" marL="3200400">
              <a:spcBef>
                <a:spcPts val="1600"/>
              </a:spcBef>
              <a:spcAft>
                <a:spcPts val="0"/>
              </a:spcAft>
              <a:buClr>
                <a:schemeClr val="lt1"/>
              </a:buClr>
              <a:buSzPts val="1400"/>
              <a:buChar char="●"/>
              <a:defRPr>
                <a:solidFill>
                  <a:schemeClr val="lt1"/>
                </a:solidFill>
              </a:defRPr>
            </a:lvl7pPr>
            <a:lvl8pPr indent="-317500" lvl="7" marL="3657600">
              <a:spcBef>
                <a:spcPts val="1600"/>
              </a:spcBef>
              <a:spcAft>
                <a:spcPts val="0"/>
              </a:spcAft>
              <a:buClr>
                <a:schemeClr val="lt1"/>
              </a:buClr>
              <a:buSzPts val="1400"/>
              <a:buChar char="○"/>
              <a:defRPr>
                <a:solidFill>
                  <a:schemeClr val="lt1"/>
                </a:solidFill>
              </a:defRPr>
            </a:lvl8pPr>
            <a:lvl9pPr indent="-317500" lvl="8" marL="4114800">
              <a:spcBef>
                <a:spcPts val="1600"/>
              </a:spcBef>
              <a:spcAft>
                <a:spcPts val="1600"/>
              </a:spcAft>
              <a:buClr>
                <a:schemeClr val="lt1"/>
              </a:buClr>
              <a:buSzPts val="1400"/>
              <a:buChar char="■"/>
              <a:defRPr>
                <a:solidFill>
                  <a:schemeClr val="lt1"/>
                </a:solidFill>
              </a:defRPr>
            </a:lvl9pPr>
          </a:lstStyle>
          <a:p/>
        </p:txBody>
      </p:sp>
      <p:sp>
        <p:nvSpPr>
          <p:cNvPr id="65" name="Google Shape;65;p9"/>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66" name="Shape 66"/>
        <p:cNvGrpSpPr/>
        <p:nvPr/>
      </p:nvGrpSpPr>
      <p:grpSpPr>
        <a:xfrm>
          <a:off x="0" y="0"/>
          <a:ext cx="0" cy="0"/>
          <a:chOff x="0" y="0"/>
          <a:chExt cx="0" cy="0"/>
        </a:xfrm>
      </p:grpSpPr>
      <p:sp>
        <p:nvSpPr>
          <p:cNvPr id="67" name="Google Shape;67;p10"/>
          <p:cNvSpPr txBox="1"/>
          <p:nvPr>
            <p:ph idx="1" type="body"/>
          </p:nvPr>
        </p:nvSpPr>
        <p:spPr>
          <a:xfrm>
            <a:off x="319500" y="4230575"/>
            <a:ext cx="5998800" cy="598800"/>
          </a:xfrm>
          <a:prstGeom prst="rect">
            <a:avLst/>
          </a:prstGeom>
        </p:spPr>
        <p:txBody>
          <a:bodyPr anchorCtr="0" anchor="ctr" bIns="91425" lIns="91425" spcFirstLastPara="1" rIns="91425" wrap="square" tIns="91425"/>
          <a:lstStyle>
            <a:lvl1pPr indent="-228600" lvl="0" marL="457200">
              <a:lnSpc>
                <a:spcPct val="100000"/>
              </a:lnSpc>
              <a:spcBef>
                <a:spcPts val="0"/>
              </a:spcBef>
              <a:spcAft>
                <a:spcPts val="0"/>
              </a:spcAft>
              <a:buSzPts val="1800"/>
              <a:buNone/>
              <a:defRPr/>
            </a:lvl1pPr>
          </a:lstStyle>
          <a:p/>
        </p:txBody>
      </p:sp>
      <p:sp>
        <p:nvSpPr>
          <p:cNvPr id="68" name="Google Shape;68;p10"/>
          <p:cNvSpPr txBox="1"/>
          <p:nvPr>
            <p:ph idx="12" type="sldNum"/>
          </p:nvPr>
        </p:nvSpPr>
        <p:spPr>
          <a:xfrm>
            <a:off x="8460431" y="4651190"/>
            <a:ext cx="548700" cy="393600"/>
          </a:xfrm>
          <a:prstGeom prst="rect">
            <a:avLst/>
          </a:prstGeom>
        </p:spPr>
        <p:txBody>
          <a:bodyPr anchorCtr="0" anchor="ctr" bIns="91425" lIns="91425" spcFirstLastPara="1" rIns="91425" wrap="square" tIns="91425">
            <a:noAutofit/>
          </a:bodyPr>
          <a:lstStyle>
            <a:lvl1pPr lvl="0">
              <a:buNone/>
              <a:defRPr>
                <a:solidFill>
                  <a:schemeClr val="dk2"/>
                </a:solidFill>
              </a:defRPr>
            </a:lvl1pPr>
            <a:lvl2pPr lvl="1">
              <a:buNone/>
              <a:defRPr>
                <a:solidFill>
                  <a:schemeClr val="dk2"/>
                </a:solidFill>
              </a:defRPr>
            </a:lvl2pPr>
            <a:lvl3pPr lvl="2">
              <a:buNone/>
              <a:defRPr>
                <a:solidFill>
                  <a:schemeClr val="dk2"/>
                </a:solidFill>
              </a:defRPr>
            </a:lvl3pPr>
            <a:lvl4pPr lvl="3">
              <a:buNone/>
              <a:defRPr>
                <a:solidFill>
                  <a:schemeClr val="dk2"/>
                </a:solidFill>
              </a:defRPr>
            </a:lvl4pPr>
            <a:lvl5pPr lvl="4">
              <a:buNone/>
              <a:defRPr>
                <a:solidFill>
                  <a:schemeClr val="dk2"/>
                </a:solidFill>
              </a:defRPr>
            </a:lvl5pPr>
            <a:lvl6pPr lvl="5">
              <a:buNone/>
              <a:defRPr>
                <a:solidFill>
                  <a:schemeClr val="dk2"/>
                </a:solidFill>
              </a:defRPr>
            </a:lvl6pPr>
            <a:lvl7pPr lvl="6">
              <a:buNone/>
              <a:defRPr>
                <a:solidFill>
                  <a:schemeClr val="dk2"/>
                </a:solidFill>
              </a:defRPr>
            </a:lvl7pPr>
            <a:lvl8pPr lvl="7">
              <a:buNone/>
              <a:defRPr>
                <a:solidFill>
                  <a:schemeClr val="dk2"/>
                </a:solidFill>
              </a:defRPr>
            </a:lvl8pPr>
            <a:lvl9pPr lvl="8">
              <a:buNone/>
              <a:defRPr>
                <a:solidFill>
                  <a:schemeClr val="dk2"/>
                </a:solidFill>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geometric">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10000"/>
            <a:ext cx="8520600" cy="607800"/>
          </a:xfrm>
          <a:prstGeom prst="rect">
            <a:avLst/>
          </a:prstGeom>
          <a:noFill/>
          <a:ln>
            <a:noFill/>
          </a:ln>
        </p:spPr>
        <p:txBody>
          <a:bodyPr anchorCtr="0" anchor="t" bIns="91425" lIns="91425" spcFirstLastPara="1" rIns="91425" wrap="square" tIns="91425"/>
          <a:lstStyle>
            <a:lvl1pPr lvl="0">
              <a:spcBef>
                <a:spcPts val="0"/>
              </a:spcBef>
              <a:spcAft>
                <a:spcPts val="0"/>
              </a:spcAft>
              <a:buClr>
                <a:schemeClr val="dk1"/>
              </a:buClr>
              <a:buSzPts val="3000"/>
              <a:buFont typeface="Roboto"/>
              <a:buNone/>
              <a:defRPr sz="3000">
                <a:solidFill>
                  <a:schemeClr val="dk1"/>
                </a:solidFill>
                <a:latin typeface="Roboto"/>
                <a:ea typeface="Roboto"/>
                <a:cs typeface="Roboto"/>
                <a:sym typeface="Roboto"/>
              </a:defRPr>
            </a:lvl1pPr>
            <a:lvl2pPr lvl="1">
              <a:spcBef>
                <a:spcPts val="0"/>
              </a:spcBef>
              <a:spcAft>
                <a:spcPts val="0"/>
              </a:spcAft>
              <a:buClr>
                <a:schemeClr val="dk1"/>
              </a:buClr>
              <a:buSzPts val="3000"/>
              <a:buFont typeface="Roboto"/>
              <a:buNone/>
              <a:defRPr sz="3000">
                <a:solidFill>
                  <a:schemeClr val="dk1"/>
                </a:solidFill>
                <a:latin typeface="Roboto"/>
                <a:ea typeface="Roboto"/>
                <a:cs typeface="Roboto"/>
                <a:sym typeface="Roboto"/>
              </a:defRPr>
            </a:lvl2pPr>
            <a:lvl3pPr lvl="2">
              <a:spcBef>
                <a:spcPts val="0"/>
              </a:spcBef>
              <a:spcAft>
                <a:spcPts val="0"/>
              </a:spcAft>
              <a:buClr>
                <a:schemeClr val="dk1"/>
              </a:buClr>
              <a:buSzPts val="3000"/>
              <a:buFont typeface="Roboto"/>
              <a:buNone/>
              <a:defRPr sz="3000">
                <a:solidFill>
                  <a:schemeClr val="dk1"/>
                </a:solidFill>
                <a:latin typeface="Roboto"/>
                <a:ea typeface="Roboto"/>
                <a:cs typeface="Roboto"/>
                <a:sym typeface="Roboto"/>
              </a:defRPr>
            </a:lvl3pPr>
            <a:lvl4pPr lvl="3">
              <a:spcBef>
                <a:spcPts val="0"/>
              </a:spcBef>
              <a:spcAft>
                <a:spcPts val="0"/>
              </a:spcAft>
              <a:buClr>
                <a:schemeClr val="dk1"/>
              </a:buClr>
              <a:buSzPts val="3000"/>
              <a:buFont typeface="Roboto"/>
              <a:buNone/>
              <a:defRPr sz="3000">
                <a:solidFill>
                  <a:schemeClr val="dk1"/>
                </a:solidFill>
                <a:latin typeface="Roboto"/>
                <a:ea typeface="Roboto"/>
                <a:cs typeface="Roboto"/>
                <a:sym typeface="Roboto"/>
              </a:defRPr>
            </a:lvl4pPr>
            <a:lvl5pPr lvl="4">
              <a:spcBef>
                <a:spcPts val="0"/>
              </a:spcBef>
              <a:spcAft>
                <a:spcPts val="0"/>
              </a:spcAft>
              <a:buClr>
                <a:schemeClr val="dk1"/>
              </a:buClr>
              <a:buSzPts val="3000"/>
              <a:buFont typeface="Roboto"/>
              <a:buNone/>
              <a:defRPr sz="3000">
                <a:solidFill>
                  <a:schemeClr val="dk1"/>
                </a:solidFill>
                <a:latin typeface="Roboto"/>
                <a:ea typeface="Roboto"/>
                <a:cs typeface="Roboto"/>
                <a:sym typeface="Roboto"/>
              </a:defRPr>
            </a:lvl5pPr>
            <a:lvl6pPr lvl="5">
              <a:spcBef>
                <a:spcPts val="0"/>
              </a:spcBef>
              <a:spcAft>
                <a:spcPts val="0"/>
              </a:spcAft>
              <a:buClr>
                <a:schemeClr val="dk1"/>
              </a:buClr>
              <a:buSzPts val="3000"/>
              <a:buFont typeface="Roboto"/>
              <a:buNone/>
              <a:defRPr sz="3000">
                <a:solidFill>
                  <a:schemeClr val="dk1"/>
                </a:solidFill>
                <a:latin typeface="Roboto"/>
                <a:ea typeface="Roboto"/>
                <a:cs typeface="Roboto"/>
                <a:sym typeface="Roboto"/>
              </a:defRPr>
            </a:lvl6pPr>
            <a:lvl7pPr lvl="6">
              <a:spcBef>
                <a:spcPts val="0"/>
              </a:spcBef>
              <a:spcAft>
                <a:spcPts val="0"/>
              </a:spcAft>
              <a:buClr>
                <a:schemeClr val="dk1"/>
              </a:buClr>
              <a:buSzPts val="3000"/>
              <a:buFont typeface="Roboto"/>
              <a:buNone/>
              <a:defRPr sz="3000">
                <a:solidFill>
                  <a:schemeClr val="dk1"/>
                </a:solidFill>
                <a:latin typeface="Roboto"/>
                <a:ea typeface="Roboto"/>
                <a:cs typeface="Roboto"/>
                <a:sym typeface="Roboto"/>
              </a:defRPr>
            </a:lvl7pPr>
            <a:lvl8pPr lvl="7">
              <a:spcBef>
                <a:spcPts val="0"/>
              </a:spcBef>
              <a:spcAft>
                <a:spcPts val="0"/>
              </a:spcAft>
              <a:buClr>
                <a:schemeClr val="dk1"/>
              </a:buClr>
              <a:buSzPts val="3000"/>
              <a:buFont typeface="Roboto"/>
              <a:buNone/>
              <a:defRPr sz="3000">
                <a:solidFill>
                  <a:schemeClr val="dk1"/>
                </a:solidFill>
                <a:latin typeface="Roboto"/>
                <a:ea typeface="Roboto"/>
                <a:cs typeface="Roboto"/>
                <a:sym typeface="Roboto"/>
              </a:defRPr>
            </a:lvl8pPr>
            <a:lvl9pPr lvl="8">
              <a:spcBef>
                <a:spcPts val="0"/>
              </a:spcBef>
              <a:spcAft>
                <a:spcPts val="0"/>
              </a:spcAft>
              <a:buClr>
                <a:schemeClr val="dk1"/>
              </a:buClr>
              <a:buSzPts val="3000"/>
              <a:buFont typeface="Roboto"/>
              <a:buNone/>
              <a:defRPr sz="3000">
                <a:solidFill>
                  <a:schemeClr val="dk1"/>
                </a:solidFill>
                <a:latin typeface="Roboto"/>
                <a:ea typeface="Roboto"/>
                <a:cs typeface="Roboto"/>
                <a:sym typeface="Roboto"/>
              </a:defRPr>
            </a:lvl9pPr>
          </a:lstStyle>
          <a:p/>
        </p:txBody>
      </p:sp>
      <p:sp>
        <p:nvSpPr>
          <p:cNvPr id="7" name="Google Shape;7;p1"/>
          <p:cNvSpPr txBox="1"/>
          <p:nvPr>
            <p:ph idx="1" type="body"/>
          </p:nvPr>
        </p:nvSpPr>
        <p:spPr>
          <a:xfrm>
            <a:off x="311700" y="1229875"/>
            <a:ext cx="8520600" cy="3339000"/>
          </a:xfrm>
          <a:prstGeom prst="rect">
            <a:avLst/>
          </a:prstGeom>
          <a:noFill/>
          <a:ln>
            <a:noFill/>
          </a:ln>
        </p:spPr>
        <p:txBody>
          <a:bodyPr anchorCtr="0" anchor="t" bIns="91425" lIns="91425" spcFirstLastPara="1" rIns="91425" wrap="square" tIns="91425"/>
          <a:lstStyle>
            <a:lvl1pPr indent="-342900" lvl="0" marL="457200">
              <a:lnSpc>
                <a:spcPct val="115000"/>
              </a:lnSpc>
              <a:spcBef>
                <a:spcPts val="0"/>
              </a:spcBef>
              <a:spcAft>
                <a:spcPts val="0"/>
              </a:spcAft>
              <a:buClr>
                <a:schemeClr val="dk2"/>
              </a:buClr>
              <a:buSzPts val="1800"/>
              <a:buFont typeface="Roboto"/>
              <a:buChar char="●"/>
              <a:defRPr sz="1800">
                <a:solidFill>
                  <a:schemeClr val="dk2"/>
                </a:solidFill>
                <a:latin typeface="Roboto"/>
                <a:ea typeface="Roboto"/>
                <a:cs typeface="Roboto"/>
                <a:sym typeface="Roboto"/>
              </a:defRPr>
            </a:lvl1pPr>
            <a:lvl2pPr indent="-317500" lvl="1" marL="914400">
              <a:lnSpc>
                <a:spcPct val="115000"/>
              </a:lnSpc>
              <a:spcBef>
                <a:spcPts val="1600"/>
              </a:spcBef>
              <a:spcAft>
                <a:spcPts val="0"/>
              </a:spcAft>
              <a:buClr>
                <a:schemeClr val="dk2"/>
              </a:buClr>
              <a:buSzPts val="1400"/>
              <a:buFont typeface="Roboto"/>
              <a:buChar char="○"/>
              <a:defRPr>
                <a:solidFill>
                  <a:schemeClr val="dk2"/>
                </a:solidFill>
                <a:latin typeface="Roboto"/>
                <a:ea typeface="Roboto"/>
                <a:cs typeface="Roboto"/>
                <a:sym typeface="Roboto"/>
              </a:defRPr>
            </a:lvl2pPr>
            <a:lvl3pPr indent="-317500" lvl="2" marL="1371600">
              <a:lnSpc>
                <a:spcPct val="115000"/>
              </a:lnSpc>
              <a:spcBef>
                <a:spcPts val="1600"/>
              </a:spcBef>
              <a:spcAft>
                <a:spcPts val="0"/>
              </a:spcAft>
              <a:buClr>
                <a:schemeClr val="dk2"/>
              </a:buClr>
              <a:buSzPts val="1400"/>
              <a:buFont typeface="Roboto"/>
              <a:buChar char="■"/>
              <a:defRPr>
                <a:solidFill>
                  <a:schemeClr val="dk2"/>
                </a:solidFill>
                <a:latin typeface="Roboto"/>
                <a:ea typeface="Roboto"/>
                <a:cs typeface="Roboto"/>
                <a:sym typeface="Roboto"/>
              </a:defRPr>
            </a:lvl3pPr>
            <a:lvl4pPr indent="-317500" lvl="3" marL="1828800">
              <a:lnSpc>
                <a:spcPct val="115000"/>
              </a:lnSpc>
              <a:spcBef>
                <a:spcPts val="1600"/>
              </a:spcBef>
              <a:spcAft>
                <a:spcPts val="0"/>
              </a:spcAft>
              <a:buClr>
                <a:schemeClr val="dk2"/>
              </a:buClr>
              <a:buSzPts val="1400"/>
              <a:buFont typeface="Roboto"/>
              <a:buChar char="●"/>
              <a:defRPr>
                <a:solidFill>
                  <a:schemeClr val="dk2"/>
                </a:solidFill>
                <a:latin typeface="Roboto"/>
                <a:ea typeface="Roboto"/>
                <a:cs typeface="Roboto"/>
                <a:sym typeface="Roboto"/>
              </a:defRPr>
            </a:lvl4pPr>
            <a:lvl5pPr indent="-317500" lvl="4" marL="2286000">
              <a:lnSpc>
                <a:spcPct val="115000"/>
              </a:lnSpc>
              <a:spcBef>
                <a:spcPts val="1600"/>
              </a:spcBef>
              <a:spcAft>
                <a:spcPts val="0"/>
              </a:spcAft>
              <a:buClr>
                <a:schemeClr val="dk2"/>
              </a:buClr>
              <a:buSzPts val="1400"/>
              <a:buFont typeface="Roboto"/>
              <a:buChar char="○"/>
              <a:defRPr>
                <a:solidFill>
                  <a:schemeClr val="dk2"/>
                </a:solidFill>
                <a:latin typeface="Roboto"/>
                <a:ea typeface="Roboto"/>
                <a:cs typeface="Roboto"/>
                <a:sym typeface="Roboto"/>
              </a:defRPr>
            </a:lvl5pPr>
            <a:lvl6pPr indent="-317500" lvl="5" marL="2743200">
              <a:lnSpc>
                <a:spcPct val="115000"/>
              </a:lnSpc>
              <a:spcBef>
                <a:spcPts val="1600"/>
              </a:spcBef>
              <a:spcAft>
                <a:spcPts val="0"/>
              </a:spcAft>
              <a:buClr>
                <a:schemeClr val="dk2"/>
              </a:buClr>
              <a:buSzPts val="1400"/>
              <a:buFont typeface="Roboto"/>
              <a:buChar char="■"/>
              <a:defRPr>
                <a:solidFill>
                  <a:schemeClr val="dk2"/>
                </a:solidFill>
                <a:latin typeface="Roboto"/>
                <a:ea typeface="Roboto"/>
                <a:cs typeface="Roboto"/>
                <a:sym typeface="Roboto"/>
              </a:defRPr>
            </a:lvl6pPr>
            <a:lvl7pPr indent="-317500" lvl="6" marL="3200400">
              <a:lnSpc>
                <a:spcPct val="115000"/>
              </a:lnSpc>
              <a:spcBef>
                <a:spcPts val="1600"/>
              </a:spcBef>
              <a:spcAft>
                <a:spcPts val="0"/>
              </a:spcAft>
              <a:buClr>
                <a:schemeClr val="dk2"/>
              </a:buClr>
              <a:buSzPts val="1400"/>
              <a:buFont typeface="Roboto"/>
              <a:buChar char="●"/>
              <a:defRPr>
                <a:solidFill>
                  <a:schemeClr val="dk2"/>
                </a:solidFill>
                <a:latin typeface="Roboto"/>
                <a:ea typeface="Roboto"/>
                <a:cs typeface="Roboto"/>
                <a:sym typeface="Roboto"/>
              </a:defRPr>
            </a:lvl7pPr>
            <a:lvl8pPr indent="-317500" lvl="7" marL="3657600">
              <a:lnSpc>
                <a:spcPct val="115000"/>
              </a:lnSpc>
              <a:spcBef>
                <a:spcPts val="1600"/>
              </a:spcBef>
              <a:spcAft>
                <a:spcPts val="0"/>
              </a:spcAft>
              <a:buClr>
                <a:schemeClr val="dk2"/>
              </a:buClr>
              <a:buSzPts val="1400"/>
              <a:buFont typeface="Roboto"/>
              <a:buChar char="○"/>
              <a:defRPr>
                <a:solidFill>
                  <a:schemeClr val="dk2"/>
                </a:solidFill>
                <a:latin typeface="Roboto"/>
                <a:ea typeface="Roboto"/>
                <a:cs typeface="Roboto"/>
                <a:sym typeface="Roboto"/>
              </a:defRPr>
            </a:lvl8pPr>
            <a:lvl9pPr indent="-317500" lvl="8" marL="4114800">
              <a:lnSpc>
                <a:spcPct val="115000"/>
              </a:lnSpc>
              <a:spcBef>
                <a:spcPts val="1600"/>
              </a:spcBef>
              <a:spcAft>
                <a:spcPts val="1600"/>
              </a:spcAft>
              <a:buClr>
                <a:schemeClr val="dk2"/>
              </a:buClr>
              <a:buSzPts val="1400"/>
              <a:buFont typeface="Roboto"/>
              <a:buChar char="■"/>
              <a:defRPr>
                <a:solidFill>
                  <a:schemeClr val="dk2"/>
                </a:solidFill>
                <a:latin typeface="Roboto"/>
                <a:ea typeface="Roboto"/>
                <a:cs typeface="Roboto"/>
                <a:sym typeface="Roboto"/>
              </a:defRPr>
            </a:lvl9pPr>
          </a:lstStyle>
          <a:p/>
        </p:txBody>
      </p:sp>
      <p:sp>
        <p:nvSpPr>
          <p:cNvPr id="8" name="Google Shape;8;p1"/>
          <p:cNvSpPr txBox="1"/>
          <p:nvPr>
            <p:ph idx="12" type="sldNum"/>
          </p:nvPr>
        </p:nvSpPr>
        <p:spPr>
          <a:xfrm>
            <a:off x="8460431" y="4651190"/>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lt1"/>
                </a:solidFill>
                <a:latin typeface="Roboto"/>
                <a:ea typeface="Roboto"/>
                <a:cs typeface="Roboto"/>
                <a:sym typeface="Roboto"/>
              </a:defRPr>
            </a:lvl1pPr>
            <a:lvl2pPr lvl="1" algn="r">
              <a:buNone/>
              <a:defRPr sz="1000">
                <a:solidFill>
                  <a:schemeClr val="lt1"/>
                </a:solidFill>
                <a:latin typeface="Roboto"/>
                <a:ea typeface="Roboto"/>
                <a:cs typeface="Roboto"/>
                <a:sym typeface="Roboto"/>
              </a:defRPr>
            </a:lvl2pPr>
            <a:lvl3pPr lvl="2" algn="r">
              <a:buNone/>
              <a:defRPr sz="1000">
                <a:solidFill>
                  <a:schemeClr val="lt1"/>
                </a:solidFill>
                <a:latin typeface="Roboto"/>
                <a:ea typeface="Roboto"/>
                <a:cs typeface="Roboto"/>
                <a:sym typeface="Roboto"/>
              </a:defRPr>
            </a:lvl3pPr>
            <a:lvl4pPr lvl="3" algn="r">
              <a:buNone/>
              <a:defRPr sz="1000">
                <a:solidFill>
                  <a:schemeClr val="lt1"/>
                </a:solidFill>
                <a:latin typeface="Roboto"/>
                <a:ea typeface="Roboto"/>
                <a:cs typeface="Roboto"/>
                <a:sym typeface="Roboto"/>
              </a:defRPr>
            </a:lvl4pPr>
            <a:lvl5pPr lvl="4" algn="r">
              <a:buNone/>
              <a:defRPr sz="1000">
                <a:solidFill>
                  <a:schemeClr val="lt1"/>
                </a:solidFill>
                <a:latin typeface="Roboto"/>
                <a:ea typeface="Roboto"/>
                <a:cs typeface="Roboto"/>
                <a:sym typeface="Roboto"/>
              </a:defRPr>
            </a:lvl5pPr>
            <a:lvl6pPr lvl="5" algn="r">
              <a:buNone/>
              <a:defRPr sz="1000">
                <a:solidFill>
                  <a:schemeClr val="lt1"/>
                </a:solidFill>
                <a:latin typeface="Roboto"/>
                <a:ea typeface="Roboto"/>
                <a:cs typeface="Roboto"/>
                <a:sym typeface="Roboto"/>
              </a:defRPr>
            </a:lvl6pPr>
            <a:lvl7pPr lvl="6" algn="r">
              <a:buNone/>
              <a:defRPr sz="1000">
                <a:solidFill>
                  <a:schemeClr val="lt1"/>
                </a:solidFill>
                <a:latin typeface="Roboto"/>
                <a:ea typeface="Roboto"/>
                <a:cs typeface="Roboto"/>
                <a:sym typeface="Roboto"/>
              </a:defRPr>
            </a:lvl7pPr>
            <a:lvl8pPr lvl="7" algn="r">
              <a:buNone/>
              <a:defRPr sz="1000">
                <a:solidFill>
                  <a:schemeClr val="lt1"/>
                </a:solidFill>
                <a:latin typeface="Roboto"/>
                <a:ea typeface="Roboto"/>
                <a:cs typeface="Roboto"/>
                <a:sym typeface="Roboto"/>
              </a:defRPr>
            </a:lvl8pPr>
            <a:lvl9pPr lvl="8" algn="r">
              <a:buNone/>
              <a:defRPr sz="1000">
                <a:solidFill>
                  <a:schemeClr val="lt1"/>
                </a:solidFill>
                <a:latin typeface="Roboto"/>
                <a:ea typeface="Roboto"/>
                <a:cs typeface="Roboto"/>
                <a:sym typeface="Roboto"/>
              </a:defRPr>
            </a:lvl9pPr>
          </a:lstStyle>
          <a:p>
            <a:pPr indent="0" lvl="0" marL="0">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4" name="Shape 84"/>
        <p:cNvGrpSpPr/>
        <p:nvPr/>
      </p:nvGrpSpPr>
      <p:grpSpPr>
        <a:xfrm>
          <a:off x="0" y="0"/>
          <a:ext cx="0" cy="0"/>
          <a:chOff x="0" y="0"/>
          <a:chExt cx="0" cy="0"/>
        </a:xfrm>
      </p:grpSpPr>
      <p:sp>
        <p:nvSpPr>
          <p:cNvPr id="85" name="Google Shape;85;p13"/>
          <p:cNvSpPr txBox="1"/>
          <p:nvPr>
            <p:ph type="ctrTitle"/>
          </p:nvPr>
        </p:nvSpPr>
        <p:spPr>
          <a:xfrm>
            <a:off x="598100" y="1775222"/>
            <a:ext cx="8222100" cy="838800"/>
          </a:xfrm>
          <a:prstGeom prst="rect">
            <a:avLst/>
          </a:prstGeom>
        </p:spPr>
        <p:txBody>
          <a:bodyPr anchorCtr="0" anchor="b" bIns="91425" lIns="91425" spcFirstLastPara="1" rIns="91425" wrap="square" tIns="91425">
            <a:noAutofit/>
          </a:bodyPr>
          <a:lstStyle/>
          <a:p>
            <a:pPr indent="0" lvl="0" marL="0">
              <a:spcBef>
                <a:spcPts val="0"/>
              </a:spcBef>
              <a:spcAft>
                <a:spcPts val="0"/>
              </a:spcAft>
              <a:buNone/>
            </a:pPr>
            <a:r>
              <a:rPr lang="en"/>
              <a:t>Multitasking Mania</a:t>
            </a:r>
            <a:endParaRPr/>
          </a:p>
        </p:txBody>
      </p:sp>
      <p:sp>
        <p:nvSpPr>
          <p:cNvPr id="86" name="Google Shape;86;p13"/>
          <p:cNvSpPr txBox="1"/>
          <p:nvPr>
            <p:ph idx="1" type="subTitle"/>
          </p:nvPr>
        </p:nvSpPr>
        <p:spPr>
          <a:xfrm>
            <a:off x="598088" y="2715913"/>
            <a:ext cx="8222100" cy="4329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a:t>STEM Process-Based Learning Unit</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8" name="Shape 138"/>
        <p:cNvGrpSpPr/>
        <p:nvPr/>
      </p:nvGrpSpPr>
      <p:grpSpPr>
        <a:xfrm>
          <a:off x="0" y="0"/>
          <a:ext cx="0" cy="0"/>
          <a:chOff x="0" y="0"/>
          <a:chExt cx="0" cy="0"/>
        </a:xfrm>
      </p:grpSpPr>
      <p:sp>
        <p:nvSpPr>
          <p:cNvPr id="139" name="Google Shape;139;p22"/>
          <p:cNvSpPr txBox="1"/>
          <p:nvPr>
            <p:ph type="title"/>
          </p:nvPr>
        </p:nvSpPr>
        <p:spPr>
          <a:xfrm>
            <a:off x="311700" y="410000"/>
            <a:ext cx="8520600" cy="607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b="1" lang="en" sz="3600"/>
              <a:t>Bead Investigation: Analysis</a:t>
            </a:r>
            <a:endParaRPr b="1" sz="3600"/>
          </a:p>
        </p:txBody>
      </p:sp>
      <p:sp>
        <p:nvSpPr>
          <p:cNvPr id="140" name="Google Shape;140;p22"/>
          <p:cNvSpPr txBox="1"/>
          <p:nvPr>
            <p:ph idx="1" type="body"/>
          </p:nvPr>
        </p:nvSpPr>
        <p:spPr>
          <a:xfrm>
            <a:off x="311700" y="1229875"/>
            <a:ext cx="8520600" cy="33390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sz="2400"/>
              <a:t>Which team and project took the longest amount of time?</a:t>
            </a:r>
            <a:endParaRPr sz="2400"/>
          </a:p>
          <a:p>
            <a:pPr indent="0" lvl="0" marL="0">
              <a:spcBef>
                <a:spcPts val="1600"/>
              </a:spcBef>
              <a:spcAft>
                <a:spcPts val="0"/>
              </a:spcAft>
              <a:buNone/>
            </a:pPr>
            <a:r>
              <a:rPr lang="en" sz="2400"/>
              <a:t>Which team and project took the shortest amount of time?</a:t>
            </a:r>
            <a:endParaRPr sz="2400"/>
          </a:p>
          <a:p>
            <a:pPr indent="0" lvl="0" marL="0">
              <a:spcBef>
                <a:spcPts val="1600"/>
              </a:spcBef>
              <a:spcAft>
                <a:spcPts val="0"/>
              </a:spcAft>
              <a:buNone/>
            </a:pPr>
            <a:r>
              <a:rPr lang="en" sz="2400"/>
              <a:t>What trends do you notice?  </a:t>
            </a:r>
            <a:r>
              <a:rPr lang="en" sz="2400"/>
              <a:t>Can you make any predictions about future experiments? </a:t>
            </a:r>
            <a:endParaRPr sz="2400"/>
          </a:p>
          <a:p>
            <a:pPr indent="0" lvl="0" marL="0">
              <a:spcBef>
                <a:spcPts val="1600"/>
              </a:spcBef>
              <a:spcAft>
                <a:spcPts val="0"/>
              </a:spcAft>
              <a:buNone/>
            </a:pPr>
            <a:r>
              <a:rPr lang="en" sz="2400"/>
              <a:t>Is there a way to more easily compare the two projects?</a:t>
            </a:r>
            <a:endParaRPr sz="2400"/>
          </a:p>
          <a:p>
            <a:pPr indent="0" lvl="0" marL="457200">
              <a:spcBef>
                <a:spcPts val="1600"/>
              </a:spcBef>
              <a:spcAft>
                <a:spcPts val="1600"/>
              </a:spcAft>
              <a:buNone/>
            </a:pPr>
            <a:r>
              <a:rPr lang="en" sz="2400">
                <a:solidFill>
                  <a:schemeClr val="accent3"/>
                </a:solidFill>
              </a:rPr>
              <a:t>Find the mean (average) and median!</a:t>
            </a:r>
            <a:endParaRPr sz="2400">
              <a:solidFill>
                <a:schemeClr val="accent3"/>
              </a:solidFill>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0">
                                            <p:txEl>
                                              <p:pRg end="0" st="0"/>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0">
                                            <p:txEl>
                                              <p:pRg end="1" st="1"/>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0">
                                            <p:txEl>
                                              <p:pRg end="2" st="2"/>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0">
                                            <p:txEl>
                                              <p:pRg end="3" st="3"/>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0">
                                            <p:txEl>
                                              <p:pRg end="4" st="4"/>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4" name="Shape 144"/>
        <p:cNvGrpSpPr/>
        <p:nvPr/>
      </p:nvGrpSpPr>
      <p:grpSpPr>
        <a:xfrm>
          <a:off x="0" y="0"/>
          <a:ext cx="0" cy="0"/>
          <a:chOff x="0" y="0"/>
          <a:chExt cx="0" cy="0"/>
        </a:xfrm>
      </p:grpSpPr>
      <p:sp>
        <p:nvSpPr>
          <p:cNvPr id="145" name="Google Shape;145;p23"/>
          <p:cNvSpPr txBox="1"/>
          <p:nvPr>
            <p:ph type="title"/>
          </p:nvPr>
        </p:nvSpPr>
        <p:spPr>
          <a:xfrm>
            <a:off x="127125" y="181400"/>
            <a:ext cx="8909100" cy="607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b="1" lang="en" sz="3400"/>
              <a:t>Bead Investigation: Finding Median &amp; Mean</a:t>
            </a:r>
            <a:endParaRPr b="1" sz="3400"/>
          </a:p>
        </p:txBody>
      </p:sp>
      <p:sp>
        <p:nvSpPr>
          <p:cNvPr id="146" name="Google Shape;146;p23"/>
          <p:cNvSpPr txBox="1"/>
          <p:nvPr>
            <p:ph idx="1" type="body"/>
          </p:nvPr>
        </p:nvSpPr>
        <p:spPr>
          <a:xfrm>
            <a:off x="311700" y="772675"/>
            <a:ext cx="8520600" cy="3339000"/>
          </a:xfrm>
          <a:prstGeom prst="rect">
            <a:avLst/>
          </a:prstGeom>
        </p:spPr>
        <p:txBody>
          <a:bodyPr anchorCtr="0" anchor="t" bIns="91425" lIns="91425" spcFirstLastPara="1" rIns="91425" wrap="square" tIns="91425">
            <a:noAutofit/>
          </a:bodyPr>
          <a:lstStyle/>
          <a:p>
            <a:pPr indent="0" lvl="0" marL="0" rtl="0">
              <a:lnSpc>
                <a:spcPct val="100000"/>
              </a:lnSpc>
              <a:spcBef>
                <a:spcPts val="1000"/>
              </a:spcBef>
              <a:spcAft>
                <a:spcPts val="0"/>
              </a:spcAft>
              <a:buNone/>
            </a:pPr>
            <a:r>
              <a:rPr lang="en" sz="2000"/>
              <a:t>A </a:t>
            </a:r>
            <a:r>
              <a:rPr b="1" lang="en" sz="2000">
                <a:solidFill>
                  <a:schemeClr val="accent3"/>
                </a:solidFill>
              </a:rPr>
              <a:t>median</a:t>
            </a:r>
            <a:r>
              <a:rPr lang="en" sz="2000"/>
              <a:t> is simply the “middle” value in a group of values that have been placed in order from the smallest to the largest. </a:t>
            </a:r>
            <a:endParaRPr sz="2000"/>
          </a:p>
          <a:p>
            <a:pPr indent="0" lvl="0" marL="0" rtl="0">
              <a:lnSpc>
                <a:spcPct val="100000"/>
              </a:lnSpc>
              <a:spcBef>
                <a:spcPts val="1000"/>
              </a:spcBef>
              <a:spcAft>
                <a:spcPts val="0"/>
              </a:spcAft>
              <a:buNone/>
            </a:pPr>
            <a:r>
              <a:rPr lang="en" sz="2000"/>
              <a:t>For example, given the numbers 1, 3, 7, 8, and 9, the </a:t>
            </a:r>
            <a:r>
              <a:rPr b="1" lang="en" sz="2000">
                <a:solidFill>
                  <a:schemeClr val="accent3"/>
                </a:solidFill>
              </a:rPr>
              <a:t>median</a:t>
            </a:r>
            <a:r>
              <a:rPr lang="en" sz="2000"/>
              <a:t> is 7, because there are two number in the group less than 7 (1 &amp; 3) and two numbers in the group that are greater than 7 (8 &amp; 9).  </a:t>
            </a:r>
            <a:endParaRPr sz="2000"/>
          </a:p>
          <a:p>
            <a:pPr indent="0" lvl="0" marL="0" rtl="0">
              <a:lnSpc>
                <a:spcPct val="100000"/>
              </a:lnSpc>
              <a:spcBef>
                <a:spcPts val="1000"/>
              </a:spcBef>
              <a:spcAft>
                <a:spcPts val="0"/>
              </a:spcAft>
              <a:buNone/>
            </a:pPr>
            <a:r>
              <a:rPr lang="en" sz="2000"/>
              <a:t>If we have an even number of values, then the </a:t>
            </a:r>
            <a:r>
              <a:rPr b="1" lang="en" sz="2000">
                <a:solidFill>
                  <a:schemeClr val="accent3"/>
                </a:solidFill>
              </a:rPr>
              <a:t>median</a:t>
            </a:r>
            <a:r>
              <a:rPr lang="en" sz="2000"/>
              <a:t> is halfway between the two in the middle.  For example: given (1, 3, 5, 6, 8, 9), the </a:t>
            </a:r>
            <a:r>
              <a:rPr b="1" lang="en" sz="2000">
                <a:solidFill>
                  <a:schemeClr val="accent3"/>
                </a:solidFill>
              </a:rPr>
              <a:t>median</a:t>
            </a:r>
            <a:r>
              <a:rPr lang="en" sz="2000"/>
              <a:t> is halfway between 5 and 6, or 5 and ½, or 5.5</a:t>
            </a:r>
            <a:r>
              <a:rPr lang="en" sz="2000"/>
              <a:t>.</a:t>
            </a:r>
            <a:endParaRPr sz="2000"/>
          </a:p>
          <a:p>
            <a:pPr indent="0" lvl="0" marL="0" rtl="0">
              <a:lnSpc>
                <a:spcPct val="100000"/>
              </a:lnSpc>
              <a:spcBef>
                <a:spcPts val="1000"/>
              </a:spcBef>
              <a:spcAft>
                <a:spcPts val="0"/>
              </a:spcAft>
              <a:buNone/>
            </a:pPr>
            <a:r>
              <a:rPr lang="en" sz="2000"/>
              <a:t>A </a:t>
            </a:r>
            <a:r>
              <a:rPr b="1" lang="en" sz="2000">
                <a:solidFill>
                  <a:schemeClr val="accent3"/>
                </a:solidFill>
              </a:rPr>
              <a:t>mean</a:t>
            </a:r>
            <a:r>
              <a:rPr lang="en" sz="2000"/>
              <a:t> is usually called the “average”.  In this case, if we add up all the RED times for fourth period, and then divide by the number of RED projects, we would have the average time to complete a RED project.</a:t>
            </a:r>
            <a:endParaRPr sz="2000"/>
          </a:p>
          <a:p>
            <a:pPr indent="0" lvl="0" marL="0" rtl="0">
              <a:spcBef>
                <a:spcPts val="1000"/>
              </a:spcBef>
              <a:spcAft>
                <a:spcPts val="0"/>
              </a:spcAft>
              <a:buNone/>
            </a:pPr>
            <a:r>
              <a:t/>
            </a:r>
            <a:endParaRPr sz="2000"/>
          </a:p>
          <a:p>
            <a:pPr indent="0" lvl="0" marL="0" rtl="0">
              <a:spcBef>
                <a:spcPts val="1600"/>
              </a:spcBef>
              <a:spcAft>
                <a:spcPts val="1600"/>
              </a:spcAft>
              <a:buNone/>
            </a:pPr>
            <a:r>
              <a:t/>
            </a:r>
            <a:endParaRPr sz="2000"/>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6">
                                            <p:txEl>
                                              <p:pRg end="0" st="0"/>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6">
                                            <p:txEl>
                                              <p:pRg end="1" st="1"/>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6">
                                            <p:txEl>
                                              <p:pRg end="2" st="2"/>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6">
                                            <p:txEl>
                                              <p:pRg end="3" st="3"/>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6">
                                            <p:txEl>
                                              <p:pRg end="4" st="4"/>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46">
                                            <p:txEl>
                                              <p:pRg end="5" st="5"/>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50" name="Shape 150"/>
        <p:cNvGrpSpPr/>
        <p:nvPr/>
      </p:nvGrpSpPr>
      <p:grpSpPr>
        <a:xfrm>
          <a:off x="0" y="0"/>
          <a:ext cx="0" cy="0"/>
          <a:chOff x="0" y="0"/>
          <a:chExt cx="0" cy="0"/>
        </a:xfrm>
      </p:grpSpPr>
      <p:sp>
        <p:nvSpPr>
          <p:cNvPr id="151" name="Google Shape;151;p24"/>
          <p:cNvSpPr txBox="1"/>
          <p:nvPr>
            <p:ph type="title"/>
          </p:nvPr>
        </p:nvSpPr>
        <p:spPr>
          <a:xfrm>
            <a:off x="311700" y="257600"/>
            <a:ext cx="8520600" cy="607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b="1" lang="en" sz="3600"/>
              <a:t>Bead Investigation: </a:t>
            </a:r>
            <a:r>
              <a:rPr b="1" lang="en" sz="3600"/>
              <a:t>Conclusion</a:t>
            </a:r>
            <a:endParaRPr b="1" sz="3600"/>
          </a:p>
        </p:txBody>
      </p:sp>
      <p:sp>
        <p:nvSpPr>
          <p:cNvPr id="152" name="Google Shape;152;p24"/>
          <p:cNvSpPr txBox="1"/>
          <p:nvPr>
            <p:ph idx="1" type="body"/>
          </p:nvPr>
        </p:nvSpPr>
        <p:spPr>
          <a:xfrm>
            <a:off x="311700" y="1229875"/>
            <a:ext cx="8520600" cy="522300"/>
          </a:xfrm>
          <a:prstGeom prst="rect">
            <a:avLst/>
          </a:prstGeom>
        </p:spPr>
        <p:txBody>
          <a:bodyPr anchorCtr="0" anchor="t" bIns="91425" lIns="91425" spcFirstLastPara="1" rIns="91425" wrap="square" tIns="91425">
            <a:noAutofit/>
          </a:bodyPr>
          <a:lstStyle/>
          <a:p>
            <a:pPr indent="0" lvl="0" marL="0" rtl="0">
              <a:spcBef>
                <a:spcPts val="0"/>
              </a:spcBef>
              <a:spcAft>
                <a:spcPts val="1600"/>
              </a:spcAft>
              <a:buNone/>
            </a:pPr>
            <a:r>
              <a:rPr lang="en" sz="3200"/>
              <a:t> </a:t>
            </a:r>
            <a:endParaRPr sz="3200"/>
          </a:p>
        </p:txBody>
      </p:sp>
      <p:sp>
        <p:nvSpPr>
          <p:cNvPr id="153" name="Google Shape;153;p24"/>
          <p:cNvSpPr txBox="1"/>
          <p:nvPr/>
        </p:nvSpPr>
        <p:spPr>
          <a:xfrm>
            <a:off x="311700" y="2269550"/>
            <a:ext cx="8520600" cy="881400"/>
          </a:xfrm>
          <a:prstGeom prst="rect">
            <a:avLst/>
          </a:prstGeom>
          <a:noFill/>
          <a:ln>
            <a:noFill/>
          </a:ln>
        </p:spPr>
        <p:txBody>
          <a:bodyPr anchorCtr="0" anchor="ctr" bIns="91425" lIns="91425" spcFirstLastPara="1" rIns="91425" wrap="square" tIns="91425">
            <a:noAutofit/>
          </a:bodyPr>
          <a:lstStyle/>
          <a:p>
            <a:pPr indent="0" lvl="0" marL="0" rtl="0">
              <a:lnSpc>
                <a:spcPct val="115000"/>
              </a:lnSpc>
              <a:spcBef>
                <a:spcPts val="0"/>
              </a:spcBef>
              <a:spcAft>
                <a:spcPts val="0"/>
              </a:spcAft>
              <a:buNone/>
            </a:pPr>
            <a:r>
              <a:rPr lang="en" sz="3200">
                <a:solidFill>
                  <a:schemeClr val="dk2"/>
                </a:solidFill>
                <a:latin typeface="Roboto"/>
                <a:ea typeface="Roboto"/>
                <a:cs typeface="Roboto"/>
                <a:sym typeface="Roboto"/>
              </a:rPr>
              <a:t>What conclusion can we make about multitasking from the experiments?</a:t>
            </a:r>
            <a:endParaRPr sz="3200">
              <a:solidFill>
                <a:schemeClr val="dk2"/>
              </a:solidFill>
              <a:latin typeface="Roboto"/>
              <a:ea typeface="Roboto"/>
              <a:cs typeface="Roboto"/>
              <a:sym typeface="Roboto"/>
            </a:endParaRPr>
          </a:p>
          <a:p>
            <a:pPr indent="0" lvl="0" marL="0" rtl="0">
              <a:lnSpc>
                <a:spcPct val="115000"/>
              </a:lnSpc>
              <a:spcBef>
                <a:spcPts val="1600"/>
              </a:spcBef>
              <a:spcAft>
                <a:spcPts val="0"/>
              </a:spcAft>
              <a:buNone/>
            </a:pPr>
            <a:r>
              <a:rPr lang="en" sz="3200">
                <a:solidFill>
                  <a:schemeClr val="dk2"/>
                </a:solidFill>
                <a:latin typeface="Roboto"/>
                <a:ea typeface="Roboto"/>
                <a:cs typeface="Roboto"/>
                <a:sym typeface="Roboto"/>
              </a:rPr>
              <a:t>What data supports your conclusion?</a:t>
            </a:r>
            <a:endParaRPr sz="3200">
              <a:solidFill>
                <a:schemeClr val="dk2"/>
              </a:solidFill>
              <a:latin typeface="Roboto"/>
              <a:ea typeface="Roboto"/>
              <a:cs typeface="Roboto"/>
              <a:sym typeface="Roboto"/>
            </a:endParaRPr>
          </a:p>
          <a:p>
            <a:pPr indent="0" lvl="0" marL="0" rtl="0">
              <a:lnSpc>
                <a:spcPct val="115000"/>
              </a:lnSpc>
              <a:spcBef>
                <a:spcPts val="1600"/>
              </a:spcBef>
              <a:spcAft>
                <a:spcPts val="1600"/>
              </a:spcAft>
              <a:buNone/>
            </a:pPr>
            <a:r>
              <a:rPr lang="en" sz="3200">
                <a:solidFill>
                  <a:schemeClr val="dk2"/>
                </a:solidFill>
                <a:latin typeface="Roboto"/>
                <a:ea typeface="Roboto"/>
                <a:cs typeface="Roboto"/>
                <a:sym typeface="Roboto"/>
              </a:rPr>
              <a:t>Was your original hypothesis correct? Explain your thinking.</a:t>
            </a:r>
            <a:endParaRPr sz="3200">
              <a:solidFill>
                <a:schemeClr val="dk2"/>
              </a:solidFill>
              <a:latin typeface="Roboto"/>
              <a:ea typeface="Roboto"/>
              <a:cs typeface="Roboto"/>
              <a:sym typeface="Roboto"/>
            </a:endParaRPr>
          </a:p>
        </p:txBody>
      </p:sp>
      <p:sp>
        <p:nvSpPr>
          <p:cNvPr id="154" name="Google Shape;154;p24"/>
          <p:cNvSpPr txBox="1"/>
          <p:nvPr/>
        </p:nvSpPr>
        <p:spPr>
          <a:xfrm>
            <a:off x="311700" y="2721250"/>
            <a:ext cx="8323800" cy="947400"/>
          </a:xfrm>
          <a:prstGeom prst="rect">
            <a:avLst/>
          </a:prstGeom>
          <a:noFill/>
          <a:ln>
            <a:noFill/>
          </a:ln>
        </p:spPr>
        <p:txBody>
          <a:bodyPr anchorCtr="0" anchor="ctr" bIns="91425" lIns="91425" spcFirstLastPara="1" rIns="91425" wrap="square" tIns="91425">
            <a:noAutofit/>
          </a:bodyPr>
          <a:lstStyle/>
          <a:p>
            <a:pPr indent="0" lvl="0" marL="0" rtl="0">
              <a:lnSpc>
                <a:spcPct val="115000"/>
              </a:lnSpc>
              <a:spcBef>
                <a:spcPts val="0"/>
              </a:spcBef>
              <a:spcAft>
                <a:spcPts val="0"/>
              </a:spcAft>
              <a:buNone/>
            </a:pPr>
            <a:r>
              <a:t/>
            </a:r>
            <a:endParaRPr sz="3200">
              <a:solidFill>
                <a:schemeClr val="dk2"/>
              </a:solidFill>
              <a:latin typeface="Roboto"/>
              <a:ea typeface="Roboto"/>
              <a:cs typeface="Roboto"/>
              <a:sym typeface="Roboto"/>
            </a:endParaRPr>
          </a:p>
          <a:p>
            <a:pPr indent="0" lvl="0" marL="0" rtl="0">
              <a:lnSpc>
                <a:spcPct val="115000"/>
              </a:lnSpc>
              <a:spcBef>
                <a:spcPts val="1600"/>
              </a:spcBef>
              <a:spcAft>
                <a:spcPts val="1600"/>
              </a:spcAft>
              <a:buNone/>
            </a:pPr>
            <a:r>
              <a:t/>
            </a:r>
            <a:endParaRPr sz="3200">
              <a:solidFill>
                <a:schemeClr val="dk2"/>
              </a:solidFill>
              <a:latin typeface="Roboto"/>
              <a:ea typeface="Roboto"/>
              <a:cs typeface="Roboto"/>
              <a:sym typeface="Roboto"/>
            </a:endParaRPr>
          </a:p>
        </p:txBody>
      </p:sp>
      <p:sp>
        <p:nvSpPr>
          <p:cNvPr id="155" name="Google Shape;155;p24"/>
          <p:cNvSpPr txBox="1"/>
          <p:nvPr/>
        </p:nvSpPr>
        <p:spPr>
          <a:xfrm>
            <a:off x="218000" y="2904650"/>
            <a:ext cx="8614200" cy="2163900"/>
          </a:xfrm>
          <a:prstGeom prst="rect">
            <a:avLst/>
          </a:prstGeom>
          <a:noFill/>
          <a:ln>
            <a:noFill/>
          </a:ln>
        </p:spPr>
        <p:txBody>
          <a:bodyPr anchorCtr="0" anchor="ctr" bIns="91425" lIns="91425" spcFirstLastPara="1" rIns="91425" wrap="square" tIns="91425">
            <a:noAutofit/>
          </a:bodyPr>
          <a:lstStyle/>
          <a:p>
            <a:pPr indent="0" lvl="0" marL="0" rtl="0">
              <a:lnSpc>
                <a:spcPct val="115000"/>
              </a:lnSpc>
              <a:spcBef>
                <a:spcPts val="0"/>
              </a:spcBef>
              <a:spcAft>
                <a:spcPts val="1600"/>
              </a:spcAft>
              <a:buNone/>
            </a:pPr>
            <a:r>
              <a:t/>
            </a:r>
            <a:endParaRPr sz="3200">
              <a:solidFill>
                <a:schemeClr val="dk2"/>
              </a:solidFill>
              <a:latin typeface="Roboto"/>
              <a:ea typeface="Roboto"/>
              <a:cs typeface="Roboto"/>
              <a:sym typeface="Roboto"/>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53">
                                            <p:txEl>
                                              <p:pRg end="0" st="0"/>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53">
                                            <p:txEl>
                                              <p:pRg end="1" st="1"/>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53">
                                            <p:txEl>
                                              <p:pRg end="2" st="2"/>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0" name="Shape 90"/>
        <p:cNvGrpSpPr/>
        <p:nvPr/>
      </p:nvGrpSpPr>
      <p:grpSpPr>
        <a:xfrm>
          <a:off x="0" y="0"/>
          <a:ext cx="0" cy="0"/>
          <a:chOff x="0" y="0"/>
          <a:chExt cx="0" cy="0"/>
        </a:xfrm>
      </p:grpSpPr>
      <p:sp>
        <p:nvSpPr>
          <p:cNvPr id="91" name="Google Shape;91;p14"/>
          <p:cNvSpPr txBox="1"/>
          <p:nvPr>
            <p:ph type="title"/>
          </p:nvPr>
        </p:nvSpPr>
        <p:spPr>
          <a:xfrm>
            <a:off x="215150" y="714800"/>
            <a:ext cx="8831100" cy="607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b="1" sz="5500"/>
          </a:p>
          <a:p>
            <a:pPr indent="0" lvl="0" marL="0" rtl="0" algn="ctr">
              <a:spcBef>
                <a:spcPts val="0"/>
              </a:spcBef>
              <a:spcAft>
                <a:spcPts val="0"/>
              </a:spcAft>
              <a:buNone/>
            </a:pPr>
            <a:r>
              <a:rPr lang="en" sz="5500"/>
              <a:t>Data Analysis</a:t>
            </a:r>
            <a:endParaRPr sz="550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5" name="Shape 95"/>
        <p:cNvGrpSpPr/>
        <p:nvPr/>
      </p:nvGrpSpPr>
      <p:grpSpPr>
        <a:xfrm>
          <a:off x="0" y="0"/>
          <a:ext cx="0" cy="0"/>
          <a:chOff x="0" y="0"/>
          <a:chExt cx="0" cy="0"/>
        </a:xfrm>
      </p:grpSpPr>
      <p:sp>
        <p:nvSpPr>
          <p:cNvPr id="96" name="Google Shape;96;p15"/>
          <p:cNvSpPr txBox="1"/>
          <p:nvPr>
            <p:ph type="title"/>
          </p:nvPr>
        </p:nvSpPr>
        <p:spPr>
          <a:xfrm>
            <a:off x="311700" y="410000"/>
            <a:ext cx="8520600" cy="607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b="1" lang="en" sz="3600"/>
              <a:t>Learning Targets</a:t>
            </a:r>
            <a:endParaRPr b="1" sz="3600"/>
          </a:p>
        </p:txBody>
      </p:sp>
      <p:sp>
        <p:nvSpPr>
          <p:cNvPr id="97" name="Google Shape;97;p15"/>
          <p:cNvSpPr txBox="1"/>
          <p:nvPr>
            <p:ph idx="1" type="body"/>
          </p:nvPr>
        </p:nvSpPr>
        <p:spPr>
          <a:xfrm>
            <a:off x="311700" y="1229875"/>
            <a:ext cx="8520600" cy="33390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sz="3600"/>
              <a:t>I can analyze data from an investigation and draw conclusions.</a:t>
            </a:r>
            <a:endParaRPr sz="3600"/>
          </a:p>
          <a:p>
            <a:pPr indent="0" lvl="0" marL="0">
              <a:spcBef>
                <a:spcPts val="1600"/>
              </a:spcBef>
              <a:spcAft>
                <a:spcPts val="1600"/>
              </a:spcAft>
              <a:buNone/>
            </a:pPr>
            <a:r>
              <a:t/>
            </a:r>
            <a:endParaRPr sz="360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1" name="Shape 101"/>
        <p:cNvGrpSpPr/>
        <p:nvPr/>
      </p:nvGrpSpPr>
      <p:grpSpPr>
        <a:xfrm>
          <a:off x="0" y="0"/>
          <a:ext cx="0" cy="0"/>
          <a:chOff x="0" y="0"/>
          <a:chExt cx="0" cy="0"/>
        </a:xfrm>
      </p:grpSpPr>
      <p:sp>
        <p:nvSpPr>
          <p:cNvPr id="102" name="Google Shape;102;p16"/>
          <p:cNvSpPr txBox="1"/>
          <p:nvPr>
            <p:ph type="title"/>
          </p:nvPr>
        </p:nvSpPr>
        <p:spPr>
          <a:xfrm>
            <a:off x="311700" y="410000"/>
            <a:ext cx="8520600" cy="607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b="1" lang="en" sz="3600"/>
              <a:t>Success Criteria</a:t>
            </a:r>
            <a:endParaRPr b="1" sz="3600"/>
          </a:p>
        </p:txBody>
      </p:sp>
      <p:sp>
        <p:nvSpPr>
          <p:cNvPr id="103" name="Google Shape;103;p16"/>
          <p:cNvSpPr txBox="1"/>
          <p:nvPr>
            <p:ph idx="1" type="body"/>
          </p:nvPr>
        </p:nvSpPr>
        <p:spPr>
          <a:xfrm>
            <a:off x="311700" y="1229875"/>
            <a:ext cx="8520600" cy="33390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lang="en" sz="3600"/>
              <a:t>I can calculate mean and determine median for a data set.</a:t>
            </a:r>
            <a:endParaRPr sz="3600"/>
          </a:p>
          <a:p>
            <a:pPr indent="0" lvl="0" marL="0" rtl="0">
              <a:spcBef>
                <a:spcPts val="1600"/>
              </a:spcBef>
              <a:spcAft>
                <a:spcPts val="1600"/>
              </a:spcAft>
              <a:buNone/>
            </a:pPr>
            <a:r>
              <a:rPr lang="en" sz="3600"/>
              <a:t>I can use the data to draw a conclusion about the effect of multitasking on the time it takes to complete a set of tasks.</a:t>
            </a:r>
            <a:endParaRPr sz="360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7" name="Shape 107"/>
        <p:cNvGrpSpPr/>
        <p:nvPr/>
      </p:nvGrpSpPr>
      <p:grpSpPr>
        <a:xfrm>
          <a:off x="0" y="0"/>
          <a:ext cx="0" cy="0"/>
          <a:chOff x="0" y="0"/>
          <a:chExt cx="0" cy="0"/>
        </a:xfrm>
      </p:grpSpPr>
      <p:sp>
        <p:nvSpPr>
          <p:cNvPr id="108" name="Google Shape;108;p17"/>
          <p:cNvSpPr txBox="1"/>
          <p:nvPr>
            <p:ph type="title"/>
          </p:nvPr>
        </p:nvSpPr>
        <p:spPr>
          <a:xfrm>
            <a:off x="311700" y="181400"/>
            <a:ext cx="8520600" cy="607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b="1" lang="en" sz="3600"/>
              <a:t>Bead Investigation:</a:t>
            </a:r>
            <a:r>
              <a:rPr b="1" lang="en" sz="3600"/>
              <a:t> Summary</a:t>
            </a:r>
            <a:endParaRPr b="1" sz="3600"/>
          </a:p>
        </p:txBody>
      </p:sp>
      <p:sp>
        <p:nvSpPr>
          <p:cNvPr id="109" name="Google Shape;109;p17"/>
          <p:cNvSpPr txBox="1"/>
          <p:nvPr>
            <p:ph idx="1" type="body"/>
          </p:nvPr>
        </p:nvSpPr>
        <p:spPr>
          <a:xfrm>
            <a:off x="195600" y="925075"/>
            <a:ext cx="8801700" cy="3339000"/>
          </a:xfrm>
          <a:prstGeom prst="rect">
            <a:avLst/>
          </a:prstGeom>
        </p:spPr>
        <p:txBody>
          <a:bodyPr anchorCtr="0" anchor="t" bIns="91425" lIns="91425" spcFirstLastPara="1" rIns="91425" wrap="square" tIns="91425">
            <a:noAutofit/>
          </a:bodyPr>
          <a:lstStyle/>
          <a:p>
            <a:pPr indent="-381000" lvl="0" marL="457200" rtl="0">
              <a:spcBef>
                <a:spcPts val="0"/>
              </a:spcBef>
              <a:spcAft>
                <a:spcPts val="0"/>
              </a:spcAft>
              <a:buSzPts val="2400"/>
              <a:buChar char="●"/>
            </a:pPr>
            <a:r>
              <a:rPr lang="en" sz="2400"/>
              <a:t>You investigated how multitasking affects the time it takes to complete a series of tasks. </a:t>
            </a:r>
            <a:endParaRPr sz="2400"/>
          </a:p>
          <a:p>
            <a:pPr indent="-381000" lvl="0" marL="457200" rtl="0">
              <a:spcBef>
                <a:spcPts val="0"/>
              </a:spcBef>
              <a:spcAft>
                <a:spcPts val="0"/>
              </a:spcAft>
              <a:buSzPts val="2400"/>
              <a:buChar char="●"/>
            </a:pPr>
            <a:r>
              <a:rPr lang="en" sz="2400"/>
              <a:t>Specifically, each team sorted three sets of colored beads for two different projects.</a:t>
            </a:r>
            <a:endParaRPr sz="2400"/>
          </a:p>
          <a:p>
            <a:pPr indent="-381000" lvl="0" marL="457200" rtl="0">
              <a:spcBef>
                <a:spcPts val="0"/>
              </a:spcBef>
              <a:spcAft>
                <a:spcPts val="0"/>
              </a:spcAft>
              <a:buSzPts val="2400"/>
              <a:buChar char="●"/>
            </a:pPr>
            <a:r>
              <a:rPr lang="en" sz="2400"/>
              <a:t>The first time, teams used multitasking, switching back and forth between bead color and projects.</a:t>
            </a:r>
            <a:endParaRPr sz="2400"/>
          </a:p>
          <a:p>
            <a:pPr indent="-381000" lvl="0" marL="457200" rtl="0">
              <a:spcBef>
                <a:spcPts val="0"/>
              </a:spcBef>
              <a:spcAft>
                <a:spcPts val="0"/>
              </a:spcAft>
              <a:buSzPts val="2400"/>
              <a:buChar char="●"/>
            </a:pPr>
            <a:r>
              <a:rPr lang="en" sz="2400"/>
              <a:t>The second time, teams focused on one project and team members focused on one task at a time.</a:t>
            </a:r>
            <a:endParaRPr sz="2400"/>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09">
                                            <p:txEl>
                                              <p:pRg end="0" st="0"/>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09">
                                            <p:txEl>
                                              <p:pRg end="1" st="1"/>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09">
                                            <p:txEl>
                                              <p:pRg end="2" st="2"/>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09">
                                            <p:txEl>
                                              <p:pRg end="3" st="3"/>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13" name="Shape 113"/>
        <p:cNvGrpSpPr/>
        <p:nvPr/>
      </p:nvGrpSpPr>
      <p:grpSpPr>
        <a:xfrm>
          <a:off x="0" y="0"/>
          <a:ext cx="0" cy="0"/>
          <a:chOff x="0" y="0"/>
          <a:chExt cx="0" cy="0"/>
        </a:xfrm>
      </p:grpSpPr>
      <p:sp>
        <p:nvSpPr>
          <p:cNvPr id="114" name="Google Shape;114;p18"/>
          <p:cNvSpPr txBox="1"/>
          <p:nvPr>
            <p:ph type="title"/>
          </p:nvPr>
        </p:nvSpPr>
        <p:spPr>
          <a:xfrm>
            <a:off x="311700" y="257600"/>
            <a:ext cx="8520600" cy="607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b="1" lang="en" sz="3600"/>
              <a:t>Multitasking Experiment: Variables</a:t>
            </a:r>
            <a:endParaRPr b="1" sz="3600"/>
          </a:p>
        </p:txBody>
      </p:sp>
      <p:sp>
        <p:nvSpPr>
          <p:cNvPr id="115" name="Google Shape;115;p18"/>
          <p:cNvSpPr txBox="1"/>
          <p:nvPr>
            <p:ph idx="1" type="body"/>
          </p:nvPr>
        </p:nvSpPr>
        <p:spPr>
          <a:xfrm>
            <a:off x="176025" y="1077475"/>
            <a:ext cx="8782200" cy="3339000"/>
          </a:xfrm>
          <a:prstGeom prst="rect">
            <a:avLst/>
          </a:prstGeom>
        </p:spPr>
        <p:txBody>
          <a:bodyPr anchorCtr="0" anchor="t" bIns="91425" lIns="91425" spcFirstLastPara="1" rIns="91425" wrap="square" tIns="91425">
            <a:noAutofit/>
          </a:bodyPr>
          <a:lstStyle/>
          <a:p>
            <a:pPr indent="0" lvl="0" marL="0">
              <a:lnSpc>
                <a:spcPct val="100000"/>
              </a:lnSpc>
              <a:spcBef>
                <a:spcPts val="0"/>
              </a:spcBef>
              <a:spcAft>
                <a:spcPts val="0"/>
              </a:spcAft>
              <a:buNone/>
            </a:pPr>
            <a:r>
              <a:rPr lang="en" sz="2400"/>
              <a:t>What was your manipulated (changed) variable?</a:t>
            </a:r>
            <a:endParaRPr sz="2400"/>
          </a:p>
          <a:p>
            <a:pPr indent="0" lvl="0" marL="0">
              <a:lnSpc>
                <a:spcPct val="100000"/>
              </a:lnSpc>
              <a:spcBef>
                <a:spcPts val="1600"/>
              </a:spcBef>
              <a:spcAft>
                <a:spcPts val="0"/>
              </a:spcAft>
              <a:buNone/>
            </a:pPr>
            <a:r>
              <a:rPr lang="en" sz="2400">
                <a:solidFill>
                  <a:schemeClr val="accent3"/>
                </a:solidFill>
              </a:rPr>
              <a:t>How Project was Completed (multitasking or non-multitasking)</a:t>
            </a:r>
            <a:endParaRPr sz="2400">
              <a:solidFill>
                <a:schemeClr val="accent3"/>
              </a:solidFill>
            </a:endParaRPr>
          </a:p>
          <a:p>
            <a:pPr indent="0" lvl="0" marL="0" rtl="0">
              <a:lnSpc>
                <a:spcPct val="100000"/>
              </a:lnSpc>
              <a:spcBef>
                <a:spcPts val="1600"/>
              </a:spcBef>
              <a:spcAft>
                <a:spcPts val="0"/>
              </a:spcAft>
              <a:buNone/>
            </a:pPr>
            <a:r>
              <a:rPr lang="en" sz="2400"/>
              <a:t>What was your responding (measured) variable?</a:t>
            </a:r>
            <a:endParaRPr sz="2400"/>
          </a:p>
          <a:p>
            <a:pPr indent="0" lvl="0" marL="0" rtl="0">
              <a:lnSpc>
                <a:spcPct val="100000"/>
              </a:lnSpc>
              <a:spcBef>
                <a:spcPts val="1600"/>
              </a:spcBef>
              <a:spcAft>
                <a:spcPts val="0"/>
              </a:spcAft>
              <a:buNone/>
            </a:pPr>
            <a:r>
              <a:rPr lang="en" sz="2400">
                <a:solidFill>
                  <a:schemeClr val="accent3"/>
                </a:solidFill>
              </a:rPr>
              <a:t>Time it Took to Complete Project</a:t>
            </a:r>
            <a:endParaRPr sz="2400">
              <a:solidFill>
                <a:schemeClr val="accent3"/>
              </a:solidFill>
            </a:endParaRPr>
          </a:p>
          <a:p>
            <a:pPr indent="0" lvl="0" marL="0" rtl="0">
              <a:lnSpc>
                <a:spcPct val="100000"/>
              </a:lnSpc>
              <a:spcBef>
                <a:spcPts val="1600"/>
              </a:spcBef>
              <a:spcAft>
                <a:spcPts val="0"/>
              </a:spcAft>
              <a:buNone/>
            </a:pPr>
            <a:r>
              <a:rPr lang="en" sz="2400"/>
              <a:t>What were your controlled variables?</a:t>
            </a:r>
            <a:endParaRPr sz="2400"/>
          </a:p>
          <a:p>
            <a:pPr indent="0" lvl="0" marL="0" rtl="0">
              <a:lnSpc>
                <a:spcPct val="100000"/>
              </a:lnSpc>
              <a:spcBef>
                <a:spcPts val="1600"/>
              </a:spcBef>
              <a:spcAft>
                <a:spcPts val="0"/>
              </a:spcAft>
              <a:buNone/>
            </a:pPr>
            <a:r>
              <a:rPr lang="en" sz="2400">
                <a:solidFill>
                  <a:schemeClr val="accent3"/>
                </a:solidFill>
              </a:rPr>
              <a:t>Number of Workers, Number of Beads, Tasks</a:t>
            </a:r>
            <a:endParaRPr sz="2400">
              <a:solidFill>
                <a:schemeClr val="accent3"/>
              </a:solidFill>
            </a:endParaRPr>
          </a:p>
          <a:p>
            <a:pPr indent="0" lvl="0" marL="0" rtl="0">
              <a:lnSpc>
                <a:spcPct val="100000"/>
              </a:lnSpc>
              <a:spcBef>
                <a:spcPts val="1600"/>
              </a:spcBef>
              <a:spcAft>
                <a:spcPts val="1600"/>
              </a:spcAft>
              <a:buNone/>
            </a:pPr>
            <a:r>
              <a:t/>
            </a:r>
            <a:endParaRPr sz="2400">
              <a:solidFill>
                <a:schemeClr val="accent3"/>
              </a:solidFill>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15">
                                            <p:txEl>
                                              <p:pRg end="0" st="0"/>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15">
                                            <p:txEl>
                                              <p:pRg end="1" st="1"/>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15">
                                            <p:txEl>
                                              <p:pRg end="2" st="2"/>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15">
                                            <p:txEl>
                                              <p:pRg end="3" st="3"/>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15">
                                            <p:txEl>
                                              <p:pRg end="4" st="4"/>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15">
                                            <p:txEl>
                                              <p:pRg end="5" st="5"/>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15">
                                            <p:txEl>
                                              <p:pRg end="6" st="6"/>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19" name="Shape 119"/>
        <p:cNvGrpSpPr/>
        <p:nvPr/>
      </p:nvGrpSpPr>
      <p:grpSpPr>
        <a:xfrm>
          <a:off x="0" y="0"/>
          <a:ext cx="0" cy="0"/>
          <a:chOff x="0" y="0"/>
          <a:chExt cx="0" cy="0"/>
        </a:xfrm>
      </p:grpSpPr>
      <p:sp>
        <p:nvSpPr>
          <p:cNvPr id="120" name="Google Shape;120;p19"/>
          <p:cNvSpPr txBox="1"/>
          <p:nvPr>
            <p:ph type="title"/>
          </p:nvPr>
        </p:nvSpPr>
        <p:spPr>
          <a:xfrm>
            <a:off x="311700" y="410000"/>
            <a:ext cx="8520600" cy="607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b="1" lang="en" sz="3600"/>
              <a:t>Multitasking Experiment: Hypothesis</a:t>
            </a:r>
            <a:endParaRPr b="1" sz="3600"/>
          </a:p>
        </p:txBody>
      </p:sp>
      <p:sp>
        <p:nvSpPr>
          <p:cNvPr id="121" name="Google Shape;121;p19"/>
          <p:cNvSpPr txBox="1"/>
          <p:nvPr>
            <p:ph idx="1" type="body"/>
          </p:nvPr>
        </p:nvSpPr>
        <p:spPr>
          <a:xfrm>
            <a:off x="311700" y="1229875"/>
            <a:ext cx="8520600" cy="33390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sz="3600"/>
              <a:t>What was your hypothesis?</a:t>
            </a:r>
            <a:endParaRPr sz="3600"/>
          </a:p>
          <a:p>
            <a:pPr indent="0" lvl="0" marL="0" rtl="0">
              <a:spcBef>
                <a:spcPts val="1600"/>
              </a:spcBef>
              <a:spcAft>
                <a:spcPts val="1600"/>
              </a:spcAft>
              <a:buNone/>
            </a:pPr>
            <a:r>
              <a:rPr lang="en" sz="3600"/>
              <a:t>If bead groups are sorted </a:t>
            </a:r>
            <a:r>
              <a:rPr lang="en" sz="3600"/>
              <a:t>simultaneously, </a:t>
            </a:r>
            <a:r>
              <a:rPr lang="en" sz="3600"/>
              <a:t>then __________________, because ______________________ .</a:t>
            </a:r>
            <a:endParaRPr sz="360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25" name="Shape 125"/>
        <p:cNvGrpSpPr/>
        <p:nvPr/>
      </p:nvGrpSpPr>
      <p:grpSpPr>
        <a:xfrm>
          <a:off x="0" y="0"/>
          <a:ext cx="0" cy="0"/>
          <a:chOff x="0" y="0"/>
          <a:chExt cx="0" cy="0"/>
        </a:xfrm>
      </p:grpSpPr>
      <p:sp>
        <p:nvSpPr>
          <p:cNvPr id="126" name="Google Shape;126;p20"/>
          <p:cNvSpPr txBox="1"/>
          <p:nvPr>
            <p:ph type="title"/>
          </p:nvPr>
        </p:nvSpPr>
        <p:spPr>
          <a:xfrm>
            <a:off x="311700" y="105200"/>
            <a:ext cx="8520600" cy="607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b="1" lang="en" sz="3600"/>
              <a:t>Bead Investigation: Data</a:t>
            </a:r>
            <a:endParaRPr b="1" sz="3600"/>
          </a:p>
        </p:txBody>
      </p:sp>
      <p:graphicFrame>
        <p:nvGraphicFramePr>
          <p:cNvPr id="127" name="Google Shape;127;p20"/>
          <p:cNvGraphicFramePr/>
          <p:nvPr/>
        </p:nvGraphicFramePr>
        <p:xfrm>
          <a:off x="381000" y="838200"/>
          <a:ext cx="3000000" cy="3000000"/>
        </p:xfrm>
        <a:graphic>
          <a:graphicData uri="http://schemas.openxmlformats.org/drawingml/2006/table">
            <a:tbl>
              <a:tblPr>
                <a:noFill/>
                <a:tableStyleId>{4C3407C0-70D3-46C3-BD3A-88A461DE3226}</a:tableStyleId>
              </a:tblPr>
              <a:tblGrid>
                <a:gridCol w="1438275"/>
                <a:gridCol w="952500"/>
                <a:gridCol w="952500"/>
                <a:gridCol w="952500"/>
                <a:gridCol w="952500"/>
                <a:gridCol w="952500"/>
                <a:gridCol w="952500"/>
              </a:tblGrid>
              <a:tr h="200025">
                <a:tc>
                  <a:txBody>
                    <a:bodyPr>
                      <a:noAutofit/>
                    </a:bodyPr>
                    <a:lstStyle/>
                    <a:p>
                      <a:pPr indent="0" lvl="0" marL="0" rtl="0">
                        <a:lnSpc>
                          <a:spcPct val="115000"/>
                        </a:lnSpc>
                        <a:spcBef>
                          <a:spcPts val="0"/>
                        </a:spcBef>
                        <a:spcAft>
                          <a:spcPts val="0"/>
                        </a:spcAft>
                        <a:buNone/>
                      </a:pPr>
                      <a:r>
                        <a:rPr b="1" lang="en" sz="1000"/>
                        <a:t>FOURTH PERIOD</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solidFill>
                      <a:srgbClr val="D9D9D9"/>
                    </a:solidFill>
                  </a:tcPr>
                </a:tc>
                <a:tc>
                  <a:txBody>
                    <a:bodyPr>
                      <a:noAutofit/>
                    </a:bodyPr>
                    <a:lstStyle/>
                    <a:p>
                      <a:pPr indent="0" lvl="0" marL="0" rtl="0" algn="ctr">
                        <a:lnSpc>
                          <a:spcPct val="115000"/>
                        </a:lnSpc>
                        <a:spcBef>
                          <a:spcPts val="0"/>
                        </a:spcBef>
                        <a:spcAft>
                          <a:spcPts val="0"/>
                        </a:spcAft>
                        <a:buNone/>
                      </a:pPr>
                      <a:r>
                        <a:rPr b="1" lang="en" sz="1000"/>
                        <a:t>Team 1</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2</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4</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5</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6</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8</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Multitasking RED</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9:28</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X</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8:52</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10:21</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11:36</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8:00</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Multitasking BLUE</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9:18</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X</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8:56</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10:27</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10:45</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7:48</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Non-Multitasking RED</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3:56</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3:54</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2:27</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X</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3:25</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3:44</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Non-Multitasking BLUE</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4:03</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3:31</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2:31</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X</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4:13</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5:28</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b="1" lang="en" sz="1000"/>
                        <a:t>FIFTH PERIOD</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solidFill>
                      <a:srgbClr val="D9D9D9"/>
                    </a:solidFill>
                  </a:tcPr>
                </a:tc>
                <a:tc>
                  <a:txBody>
                    <a:bodyPr>
                      <a:noAutofit/>
                    </a:bodyPr>
                    <a:lstStyle/>
                    <a:p>
                      <a:pPr indent="0" lvl="0" marL="0" rtl="0" algn="ctr">
                        <a:lnSpc>
                          <a:spcPct val="115000"/>
                        </a:lnSpc>
                        <a:spcBef>
                          <a:spcPts val="0"/>
                        </a:spcBef>
                        <a:spcAft>
                          <a:spcPts val="0"/>
                        </a:spcAft>
                        <a:buNone/>
                      </a:pPr>
                      <a:r>
                        <a:rPr b="1" lang="en" sz="1000"/>
                        <a:t>Team 1</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2</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4</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5</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6</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8</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Multitasking RED</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6:31</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4:36</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X</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X</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5:49</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5:46</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Multitasking BLUE</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6:36</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6:37</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X</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X</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3:01</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5:52</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Non-Multitasking RED</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3:00</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2:40</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3:17</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3:30</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4:36</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2:02</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Non-Multitasking BLUE</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2:30</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2:30</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5:09</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4:16</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4:01</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2:14</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200025">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CCCCCC"/>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CCCCCC"/>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b="1" lang="en" sz="1000"/>
                        <a:t>SIXTH PERIOD</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solidFill>
                      <a:srgbClr val="D9D9D9"/>
                    </a:solidFill>
                  </a:tcPr>
                </a:tc>
                <a:tc>
                  <a:txBody>
                    <a:bodyPr>
                      <a:noAutofit/>
                    </a:bodyPr>
                    <a:lstStyle/>
                    <a:p>
                      <a:pPr indent="0" lvl="0" marL="0" rtl="0" algn="ctr">
                        <a:lnSpc>
                          <a:spcPct val="115000"/>
                        </a:lnSpc>
                        <a:spcBef>
                          <a:spcPts val="0"/>
                        </a:spcBef>
                        <a:spcAft>
                          <a:spcPts val="0"/>
                        </a:spcAft>
                        <a:buNone/>
                      </a:pPr>
                      <a:r>
                        <a:rPr b="1" lang="en" sz="1000"/>
                        <a:t>Team 1</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2</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4</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6</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b="1" lang="en" sz="1000"/>
                        <a:t>Team 8</a:t>
                      </a:r>
                      <a:endParaRPr b="1"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000000"/>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CCCCCC"/>
                      </a:solidFill>
                      <a:prstDash val="solid"/>
                      <a:round/>
                      <a:headEnd len="sm" w="sm" type="none"/>
                      <a:tailEnd len="sm" w="sm" type="none"/>
                    </a:lnT>
                    <a:lnB cap="flat" cmpd="sng" w="9525">
                      <a:solidFill>
                        <a:srgbClr val="CCCCCC"/>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Multitasking RED</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9:30</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6:22</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8:43</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9:45</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8:1</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000000"/>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CCCCCC"/>
                      </a:solidFill>
                      <a:prstDash val="solid"/>
                      <a:round/>
                      <a:headEnd len="sm" w="sm" type="none"/>
                      <a:tailEnd len="sm" w="sm" type="none"/>
                    </a:lnT>
                    <a:lnB cap="flat" cmpd="sng" w="9525">
                      <a:solidFill>
                        <a:srgbClr val="CCCCCC"/>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Multitasking BLUE</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9:39</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6:11</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12:30</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9:55</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7:51</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000000"/>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CCCCCC"/>
                      </a:solidFill>
                      <a:prstDash val="solid"/>
                      <a:round/>
                      <a:headEnd len="sm" w="sm" type="none"/>
                      <a:tailEnd len="sm" w="sm" type="none"/>
                    </a:lnT>
                    <a:lnB cap="flat" cmpd="sng" w="9525">
                      <a:solidFill>
                        <a:srgbClr val="CCCCCC"/>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Non-Multitasking RED</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3:17</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1:45</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3:29</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2:55</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2:58</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000000"/>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CCCCCC"/>
                      </a:solidFill>
                      <a:prstDash val="solid"/>
                      <a:round/>
                      <a:headEnd len="sm" w="sm" type="none"/>
                      <a:tailEnd len="sm" w="sm" type="none"/>
                    </a:lnT>
                    <a:lnB cap="flat" cmpd="sng" w="9525">
                      <a:solidFill>
                        <a:srgbClr val="CCCCCC"/>
                      </a:solidFill>
                      <a:prstDash val="solid"/>
                      <a:round/>
                      <a:headEnd len="sm" w="sm" type="none"/>
                      <a:tailEnd len="sm" w="sm" type="none"/>
                    </a:lnB>
                  </a:tcPr>
                </a:tc>
              </a:tr>
              <a:tr h="200025">
                <a:tc>
                  <a:txBody>
                    <a:bodyPr>
                      <a:noAutofit/>
                    </a:bodyPr>
                    <a:lstStyle/>
                    <a:p>
                      <a:pPr indent="0" lvl="0" marL="0" rtl="0">
                        <a:lnSpc>
                          <a:spcPct val="115000"/>
                        </a:lnSpc>
                        <a:spcBef>
                          <a:spcPts val="0"/>
                        </a:spcBef>
                        <a:spcAft>
                          <a:spcPts val="0"/>
                        </a:spcAft>
                        <a:buNone/>
                      </a:pPr>
                      <a:r>
                        <a:rPr lang="en" sz="1000"/>
                        <a:t>Non-Multitasking BLUE</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3:52</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2:25</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5:09</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3:22</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lgn="ctr">
                        <a:lnSpc>
                          <a:spcPct val="115000"/>
                        </a:lnSpc>
                        <a:spcBef>
                          <a:spcPts val="0"/>
                        </a:spcBef>
                        <a:spcAft>
                          <a:spcPts val="0"/>
                        </a:spcAft>
                        <a:buNone/>
                      </a:pPr>
                      <a:r>
                        <a:rPr lang="en" sz="1000"/>
                        <a:t>2:23</a:t>
                      </a:r>
                      <a:endParaRPr sz="1000"/>
                    </a:p>
                  </a:txBody>
                  <a:tcPr marT="19050" marB="19050" marR="28575" marL="28575" anchor="b">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noAutofit/>
                    </a:bodyPr>
                    <a:lstStyle/>
                    <a:p>
                      <a:pPr indent="0" lvl="0" marL="0" rtl="0">
                        <a:spcBef>
                          <a:spcPts val="0"/>
                        </a:spcBef>
                        <a:spcAft>
                          <a:spcPts val="0"/>
                        </a:spcAft>
                        <a:buNone/>
                      </a:pPr>
                      <a:r>
                        <a:t/>
                      </a:r>
                      <a:endParaRPr/>
                    </a:p>
                  </a:txBody>
                  <a:tcPr marT="19050" marB="19050" marR="28575" marL="28575" anchor="b">
                    <a:lnL cap="flat" cmpd="sng" w="9525">
                      <a:solidFill>
                        <a:srgbClr val="000000"/>
                      </a:solidFill>
                      <a:prstDash val="solid"/>
                      <a:round/>
                      <a:headEnd len="sm" w="sm" type="none"/>
                      <a:tailEnd len="sm" w="sm" type="none"/>
                    </a:lnL>
                    <a:lnR cap="flat" cmpd="sng" w="9525">
                      <a:solidFill>
                        <a:srgbClr val="CCCCCC"/>
                      </a:solidFill>
                      <a:prstDash val="solid"/>
                      <a:round/>
                      <a:headEnd len="sm" w="sm" type="none"/>
                      <a:tailEnd len="sm" w="sm" type="none"/>
                    </a:lnR>
                    <a:lnT cap="flat" cmpd="sng" w="9525">
                      <a:solidFill>
                        <a:srgbClr val="CCCCCC"/>
                      </a:solidFill>
                      <a:prstDash val="solid"/>
                      <a:round/>
                      <a:headEnd len="sm" w="sm" type="none"/>
                      <a:tailEnd len="sm" w="sm" type="none"/>
                    </a:lnT>
                    <a:lnB cap="flat" cmpd="sng" w="9525">
                      <a:solidFill>
                        <a:srgbClr val="CCCCCC"/>
                      </a:solidFill>
                      <a:prstDash val="solid"/>
                      <a:round/>
                      <a:headEnd len="sm" w="sm" type="none"/>
                      <a:tailEnd len="sm" w="sm" type="none"/>
                    </a:lnB>
                  </a:tcPr>
                </a:tc>
              </a:tr>
            </a:tbl>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1" name="Shape 131"/>
        <p:cNvGrpSpPr/>
        <p:nvPr/>
      </p:nvGrpSpPr>
      <p:grpSpPr>
        <a:xfrm>
          <a:off x="0" y="0"/>
          <a:ext cx="0" cy="0"/>
          <a:chOff x="0" y="0"/>
          <a:chExt cx="0" cy="0"/>
        </a:xfrm>
      </p:grpSpPr>
      <p:sp>
        <p:nvSpPr>
          <p:cNvPr id="132" name="Google Shape;132;p21"/>
          <p:cNvSpPr txBox="1"/>
          <p:nvPr>
            <p:ph type="title"/>
          </p:nvPr>
        </p:nvSpPr>
        <p:spPr>
          <a:xfrm>
            <a:off x="311700" y="410000"/>
            <a:ext cx="8520600" cy="607800"/>
          </a:xfrm>
          <a:prstGeom prst="rect">
            <a:avLst/>
          </a:prstGeom>
        </p:spPr>
        <p:txBody>
          <a:bodyPr anchorCtr="0" anchor="t" bIns="91425" lIns="91425" spcFirstLastPara="1" rIns="91425" wrap="square" tIns="91425">
            <a:noAutofit/>
          </a:bodyPr>
          <a:lstStyle/>
          <a:p>
            <a:pPr indent="0" lvl="0" marL="0" rtl="0">
              <a:spcBef>
                <a:spcPts val="0"/>
              </a:spcBef>
              <a:spcAft>
                <a:spcPts val="0"/>
              </a:spcAft>
              <a:buNone/>
            </a:pPr>
            <a:r>
              <a:rPr b="1" lang="en" sz="3600"/>
              <a:t>Bead Investigation: Analysis</a:t>
            </a:r>
            <a:endParaRPr b="1" sz="3600"/>
          </a:p>
        </p:txBody>
      </p:sp>
      <p:sp>
        <p:nvSpPr>
          <p:cNvPr id="133" name="Google Shape;133;p21"/>
          <p:cNvSpPr txBox="1"/>
          <p:nvPr>
            <p:ph idx="1" type="body"/>
          </p:nvPr>
        </p:nvSpPr>
        <p:spPr>
          <a:xfrm>
            <a:off x="311700" y="1229875"/>
            <a:ext cx="8520600" cy="522300"/>
          </a:xfrm>
          <a:prstGeom prst="rect">
            <a:avLst/>
          </a:prstGeom>
        </p:spPr>
        <p:txBody>
          <a:bodyPr anchorCtr="0" anchor="t" bIns="91425" lIns="91425" spcFirstLastPara="1" rIns="91425" wrap="square" tIns="91425">
            <a:noAutofit/>
          </a:bodyPr>
          <a:lstStyle/>
          <a:p>
            <a:pPr indent="0" lvl="0" marL="0" rtl="0">
              <a:spcBef>
                <a:spcPts val="0"/>
              </a:spcBef>
              <a:spcAft>
                <a:spcPts val="1600"/>
              </a:spcAft>
              <a:buNone/>
            </a:pPr>
            <a:r>
              <a:rPr lang="en" sz="3200"/>
              <a:t> </a:t>
            </a:r>
            <a:endParaRPr sz="3200"/>
          </a:p>
        </p:txBody>
      </p:sp>
      <p:sp>
        <p:nvSpPr>
          <p:cNvPr id="134" name="Google Shape;134;p21"/>
          <p:cNvSpPr txBox="1"/>
          <p:nvPr/>
        </p:nvSpPr>
        <p:spPr>
          <a:xfrm>
            <a:off x="311700" y="1281150"/>
            <a:ext cx="8520600" cy="3070800"/>
          </a:xfrm>
          <a:prstGeom prst="rect">
            <a:avLst/>
          </a:prstGeom>
          <a:noFill/>
          <a:ln>
            <a:noFill/>
          </a:ln>
        </p:spPr>
        <p:txBody>
          <a:bodyPr anchorCtr="0" anchor="ctr" bIns="91425" lIns="91425" spcFirstLastPara="1" rIns="91425" wrap="square" tIns="91425">
            <a:noAutofit/>
          </a:bodyPr>
          <a:lstStyle/>
          <a:p>
            <a:pPr indent="0" lvl="0" marL="0" rtl="0">
              <a:lnSpc>
                <a:spcPct val="115000"/>
              </a:lnSpc>
              <a:spcBef>
                <a:spcPts val="0"/>
              </a:spcBef>
              <a:spcAft>
                <a:spcPts val="0"/>
              </a:spcAft>
              <a:buNone/>
            </a:pPr>
            <a:r>
              <a:rPr lang="en" sz="2800">
                <a:solidFill>
                  <a:schemeClr val="dk2"/>
                </a:solidFill>
                <a:latin typeface="Roboto"/>
                <a:ea typeface="Roboto"/>
                <a:cs typeface="Roboto"/>
                <a:sym typeface="Roboto"/>
              </a:rPr>
              <a:t>Were the  experiments fair? Why or why not?</a:t>
            </a:r>
            <a:endParaRPr sz="2800">
              <a:solidFill>
                <a:schemeClr val="dk2"/>
              </a:solidFill>
              <a:latin typeface="Roboto"/>
              <a:ea typeface="Roboto"/>
              <a:cs typeface="Roboto"/>
              <a:sym typeface="Roboto"/>
            </a:endParaRPr>
          </a:p>
          <a:p>
            <a:pPr indent="0" lvl="0" marL="0" rtl="0">
              <a:lnSpc>
                <a:spcPct val="115000"/>
              </a:lnSpc>
              <a:spcBef>
                <a:spcPts val="1600"/>
              </a:spcBef>
              <a:spcAft>
                <a:spcPts val="0"/>
              </a:spcAft>
              <a:buNone/>
            </a:pPr>
            <a:r>
              <a:rPr lang="en" sz="2800">
                <a:solidFill>
                  <a:schemeClr val="dk2"/>
                </a:solidFill>
                <a:latin typeface="Roboto"/>
                <a:ea typeface="Roboto"/>
                <a:cs typeface="Roboto"/>
                <a:sym typeface="Roboto"/>
              </a:rPr>
              <a:t>Did the procedures provide reliable data? Why or why not?</a:t>
            </a:r>
            <a:endParaRPr sz="2800">
              <a:solidFill>
                <a:schemeClr val="dk2"/>
              </a:solidFill>
              <a:latin typeface="Roboto"/>
              <a:ea typeface="Roboto"/>
              <a:cs typeface="Roboto"/>
              <a:sym typeface="Roboto"/>
            </a:endParaRPr>
          </a:p>
          <a:p>
            <a:pPr indent="0" lvl="0" marL="0" rtl="0">
              <a:lnSpc>
                <a:spcPct val="115000"/>
              </a:lnSpc>
              <a:spcBef>
                <a:spcPts val="1600"/>
              </a:spcBef>
              <a:spcAft>
                <a:spcPts val="1600"/>
              </a:spcAft>
              <a:buNone/>
            </a:pPr>
            <a:r>
              <a:rPr lang="en" sz="2800">
                <a:solidFill>
                  <a:schemeClr val="dk2"/>
                </a:solidFill>
                <a:latin typeface="Roboto"/>
                <a:ea typeface="Roboto"/>
                <a:cs typeface="Roboto"/>
                <a:sym typeface="Roboto"/>
              </a:rPr>
              <a:t>Is there any data that should not be considered in analysis?  Why or why not?</a:t>
            </a:r>
            <a:endParaRPr sz="2800">
              <a:solidFill>
                <a:schemeClr val="dk2"/>
              </a:solidFill>
              <a:latin typeface="Roboto"/>
              <a:ea typeface="Roboto"/>
              <a:cs typeface="Roboto"/>
              <a:sym typeface="Roboto"/>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34">
                                            <p:txEl>
                                              <p:pRg end="0" st="0"/>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34">
                                            <p:txEl>
                                              <p:pRg end="1" st="1"/>
                                            </p:txEl>
                                          </p:spTgt>
                                        </p:tgtEl>
                                        <p:attrNameLst>
                                          <p:attrName>style.visibility</p:attrName>
                                        </p:attrNameLst>
                                      </p:cBhvr>
                                      <p:to>
                                        <p:strVal val="visible"/>
                                      </p:to>
                                    </p:set>
                                  </p:childTnLst>
                                </p:cTn>
                              </p:par>
                            </p:childTnLst>
                          </p:cTn>
                        </p:par>
                      </p:childTnLst>
                    </p:cTn>
                  </p:par>
                  <p:par>
                    <p:cTn fill="hold">
                      <p:stCondLst>
                        <p:cond delay="indefinite"/>
                      </p:stCondLst>
                      <p:childTnLst>
                        <p:par>
                          <p:cTn fill="hold">
                            <p:stCondLst>
                              <p:cond delay="0"/>
                            </p:stCondLst>
                            <p:childTnLst>
                              <p:par>
                                <p:cTn fill="hold" nodeType="clickEffect" presetClass="entr" presetID="1" presetSubtype="0">
                                  <p:stCondLst>
                                    <p:cond delay="0"/>
                                  </p:stCondLst>
                                  <p:childTnLst>
                                    <p:set>
                                      <p:cBhvr>
                                        <p:cTn dur="1" fill="hold">
                                          <p:stCondLst>
                                            <p:cond delay="0"/>
                                          </p:stCondLst>
                                        </p:cTn>
                                        <p:tgtEl>
                                          <p:spTgt spid="134">
                                            <p:txEl>
                                              <p:pRg end="2" st="2"/>
                                            </p:txEl>
                                          </p:spTgt>
                                        </p:tgtEl>
                                        <p:attrNameLst>
                                          <p:attrName>style.visibility</p:attrName>
                                        </p:attrNameLst>
                                      </p:cBhvr>
                                      <p:to>
                                        <p:strVal val="visible"/>
                                      </p:to>
                                    </p:se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Geometric">
  <a:themeElements>
    <a:clrScheme name="Geometric">
      <a:dk1>
        <a:srgbClr val="2A3990"/>
      </a:dk1>
      <a:lt1>
        <a:srgbClr val="FFFFFF"/>
      </a:lt1>
      <a:dk2>
        <a:srgbClr val="434343"/>
      </a:dk2>
      <a:lt2>
        <a:srgbClr val="999999"/>
      </a:lt2>
      <a:accent1>
        <a:srgbClr val="212D74"/>
      </a:accent1>
      <a:accent2>
        <a:srgbClr val="3949AB"/>
      </a:accent2>
      <a:accent3>
        <a:srgbClr val="9C254D"/>
      </a:accent3>
      <a:accent4>
        <a:srgbClr val="D23369"/>
      </a:accent4>
      <a:accent5>
        <a:srgbClr val="F06292"/>
      </a:accent5>
      <a:accent6>
        <a:srgbClr val="7890CD"/>
      </a:accent6>
      <a:hlink>
        <a:srgbClr val="F06292"/>
      </a:hlink>
      <a:folHlink>
        <a:srgbClr val="F0629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